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3.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4"/>
    <p:sldMasterId id="2147484216" r:id="rId5"/>
    <p:sldMasterId id="2147484248" r:id="rId6"/>
    <p:sldMasterId id="2147484278" r:id="rId7"/>
  </p:sldMasterIdLst>
  <p:notesMasterIdLst>
    <p:notesMasterId r:id="rId62"/>
  </p:notesMasterIdLst>
  <p:handoutMasterIdLst>
    <p:handoutMasterId r:id="rId63"/>
  </p:handoutMasterIdLst>
  <p:sldIdLst>
    <p:sldId id="256" r:id="rId8"/>
    <p:sldId id="257" r:id="rId9"/>
    <p:sldId id="309" r:id="rId10"/>
    <p:sldId id="310" r:id="rId11"/>
    <p:sldId id="311" r:id="rId12"/>
    <p:sldId id="312" r:id="rId13"/>
    <p:sldId id="313" r:id="rId14"/>
    <p:sldId id="314" r:id="rId15"/>
    <p:sldId id="315" r:id="rId16"/>
    <p:sldId id="316" r:id="rId17"/>
    <p:sldId id="317" r:id="rId18"/>
    <p:sldId id="318" r:id="rId19"/>
    <p:sldId id="319" r:id="rId20"/>
    <p:sldId id="320" r:id="rId21"/>
    <p:sldId id="321" r:id="rId22"/>
    <p:sldId id="322" r:id="rId23"/>
    <p:sldId id="323" r:id="rId24"/>
    <p:sldId id="324" r:id="rId25"/>
    <p:sldId id="325" r:id="rId26"/>
    <p:sldId id="326" r:id="rId27"/>
    <p:sldId id="327" r:id="rId28"/>
    <p:sldId id="328" r:id="rId29"/>
    <p:sldId id="329" r:id="rId30"/>
    <p:sldId id="330" r:id="rId31"/>
    <p:sldId id="331" r:id="rId32"/>
    <p:sldId id="332" r:id="rId33"/>
    <p:sldId id="333" r:id="rId34"/>
    <p:sldId id="334" r:id="rId35"/>
    <p:sldId id="335" r:id="rId36"/>
    <p:sldId id="336" r:id="rId37"/>
    <p:sldId id="337" r:id="rId38"/>
    <p:sldId id="338" r:id="rId39"/>
    <p:sldId id="339" r:id="rId40"/>
    <p:sldId id="340" r:id="rId41"/>
    <p:sldId id="341" r:id="rId42"/>
    <p:sldId id="342" r:id="rId43"/>
    <p:sldId id="343" r:id="rId44"/>
    <p:sldId id="344" r:id="rId45"/>
    <p:sldId id="345" r:id="rId46"/>
    <p:sldId id="346" r:id="rId47"/>
    <p:sldId id="347" r:id="rId48"/>
    <p:sldId id="348" r:id="rId49"/>
    <p:sldId id="349" r:id="rId50"/>
    <p:sldId id="350" r:id="rId51"/>
    <p:sldId id="351" r:id="rId52"/>
    <p:sldId id="352" r:id="rId53"/>
    <p:sldId id="353" r:id="rId54"/>
    <p:sldId id="354" r:id="rId55"/>
    <p:sldId id="355" r:id="rId56"/>
    <p:sldId id="356" r:id="rId57"/>
    <p:sldId id="357" r:id="rId58"/>
    <p:sldId id="358" r:id="rId59"/>
    <p:sldId id="307" r:id="rId60"/>
    <p:sldId id="308" r:id="rId6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2359"/>
    <a:srgbClr val="505050"/>
    <a:srgbClr val="D2D2D2"/>
    <a:srgbClr val="BAD80A"/>
    <a:srgbClr val="7FBA00"/>
    <a:srgbClr val="FFFFFF"/>
    <a:srgbClr val="FFB900"/>
    <a:srgbClr val="DC3C00"/>
    <a:srgbClr val="000000"/>
    <a:srgbClr val="008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730" autoAdjust="0"/>
  </p:normalViewPr>
  <p:slideViewPr>
    <p:cSldViewPr snapToObjects="1">
      <p:cViewPr varScale="1">
        <p:scale>
          <a:sx n="60" d="100"/>
          <a:sy n="60" d="100"/>
        </p:scale>
        <p:origin x="42" y="270"/>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Objects="1" showGuides="1">
      <p:cViewPr varScale="1">
        <p:scale>
          <a:sx n="80" d="100"/>
          <a:sy n="80" d="100"/>
        </p:scale>
        <p:origin x="3198"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viewProps" Target="viewProps.xml"/><Relationship Id="rId5" Type="http://schemas.openxmlformats.org/officeDocument/2006/relationships/slideMaster" Target="slideMasters/slideMaster2.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060E5-6738-4609-BD75-CF4940FD785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5A65AF4E-2BDF-4403-A9A3-E93696470894}">
      <dgm:prSet/>
      <dgm:spPr/>
      <dgm:t>
        <a:bodyPr/>
        <a:lstStyle/>
        <a:p>
          <a:pPr rtl="0"/>
          <a:r>
            <a:rPr lang="en-US" baseline="0" dirty="0" smtClean="0"/>
            <a:t>Investment Potential is languishing</a:t>
          </a:r>
          <a:endParaRPr lang="en-GB" dirty="0"/>
        </a:p>
      </dgm:t>
    </dgm:pt>
    <dgm:pt modelId="{F7DBBCBC-1883-4B7C-8E0F-6DF276C4E1CD}" type="parTrans" cxnId="{23150E7E-1CB0-401F-88A2-F90436472EA4}">
      <dgm:prSet/>
      <dgm:spPr/>
      <dgm:t>
        <a:bodyPr/>
        <a:lstStyle/>
        <a:p>
          <a:endParaRPr lang="en-GB"/>
        </a:p>
      </dgm:t>
    </dgm:pt>
    <dgm:pt modelId="{14984F81-6F60-4723-919D-15D78E4907A6}" type="sibTrans" cxnId="{23150E7E-1CB0-401F-88A2-F90436472EA4}">
      <dgm:prSet/>
      <dgm:spPr/>
      <dgm:t>
        <a:bodyPr/>
        <a:lstStyle/>
        <a:p>
          <a:endParaRPr lang="en-GB"/>
        </a:p>
      </dgm:t>
    </dgm:pt>
    <dgm:pt modelId="{99503C3B-86A9-44F0-A88A-0B19DFDF35CC}">
      <dgm:prSet/>
      <dgm:spPr/>
      <dgm:t>
        <a:bodyPr/>
        <a:lstStyle/>
        <a:p>
          <a:pPr rtl="0"/>
          <a:r>
            <a:rPr lang="en-US" baseline="0" dirty="0" smtClean="0"/>
            <a:t>In Hardware</a:t>
          </a:r>
          <a:endParaRPr lang="en-GB" dirty="0"/>
        </a:p>
      </dgm:t>
    </dgm:pt>
    <dgm:pt modelId="{E0C00D67-BD85-4EB2-BBC6-17774C429F50}" type="parTrans" cxnId="{7FCE6918-389F-4ADC-A5C4-6DB8132CD75C}">
      <dgm:prSet/>
      <dgm:spPr/>
      <dgm:t>
        <a:bodyPr/>
        <a:lstStyle/>
        <a:p>
          <a:endParaRPr lang="en-GB"/>
        </a:p>
      </dgm:t>
    </dgm:pt>
    <dgm:pt modelId="{3191FC66-FE22-480C-B448-3C5D0275DBA8}" type="sibTrans" cxnId="{7FCE6918-389F-4ADC-A5C4-6DB8132CD75C}">
      <dgm:prSet/>
      <dgm:spPr/>
      <dgm:t>
        <a:bodyPr/>
        <a:lstStyle/>
        <a:p>
          <a:endParaRPr lang="en-GB"/>
        </a:p>
      </dgm:t>
    </dgm:pt>
    <dgm:pt modelId="{BBB6EE94-4EEA-4654-BA0C-91F68936EB97}">
      <dgm:prSet/>
      <dgm:spPr/>
      <dgm:t>
        <a:bodyPr/>
        <a:lstStyle/>
        <a:p>
          <a:pPr rtl="0"/>
          <a:r>
            <a:rPr lang="en-US" baseline="0" dirty="0" smtClean="0"/>
            <a:t>Inappropriate perpetual licensing &amp; maintenance</a:t>
          </a:r>
          <a:endParaRPr lang="en-GB" dirty="0"/>
        </a:p>
      </dgm:t>
    </dgm:pt>
    <dgm:pt modelId="{39542110-9C66-4472-8873-28B5D1CBB256}" type="parTrans" cxnId="{4819F955-7B3F-4A8B-859A-4C2DFB5B44E5}">
      <dgm:prSet/>
      <dgm:spPr/>
      <dgm:t>
        <a:bodyPr/>
        <a:lstStyle/>
        <a:p>
          <a:endParaRPr lang="en-GB"/>
        </a:p>
      </dgm:t>
    </dgm:pt>
    <dgm:pt modelId="{17123FEB-B46A-45B6-A8AA-65C05807D571}" type="sibTrans" cxnId="{4819F955-7B3F-4A8B-859A-4C2DFB5B44E5}">
      <dgm:prSet/>
      <dgm:spPr/>
      <dgm:t>
        <a:bodyPr/>
        <a:lstStyle/>
        <a:p>
          <a:endParaRPr lang="en-GB"/>
        </a:p>
      </dgm:t>
    </dgm:pt>
    <dgm:pt modelId="{0599A023-6816-4FAE-B599-556EF8C566D5}">
      <dgm:prSet/>
      <dgm:spPr/>
      <dgm:t>
        <a:bodyPr/>
        <a:lstStyle/>
        <a:p>
          <a:pPr rtl="0"/>
          <a:r>
            <a:rPr lang="en-US" baseline="0" dirty="0" smtClean="0"/>
            <a:t>Underutilized software &amp; maintenance contracts</a:t>
          </a:r>
          <a:endParaRPr lang="en-GB" dirty="0"/>
        </a:p>
      </dgm:t>
    </dgm:pt>
    <dgm:pt modelId="{10EE939F-C112-4F09-9CDC-B60C2090361C}" type="parTrans" cxnId="{797CE91F-C4F7-413E-90AF-01A30B191F95}">
      <dgm:prSet/>
      <dgm:spPr/>
      <dgm:t>
        <a:bodyPr/>
        <a:lstStyle/>
        <a:p>
          <a:endParaRPr lang="en-GB"/>
        </a:p>
      </dgm:t>
    </dgm:pt>
    <dgm:pt modelId="{F27CEEB6-394D-4638-AB58-CA903C5202CA}" type="sibTrans" cxnId="{797CE91F-C4F7-413E-90AF-01A30B191F95}">
      <dgm:prSet/>
      <dgm:spPr/>
      <dgm:t>
        <a:bodyPr/>
        <a:lstStyle/>
        <a:p>
          <a:endParaRPr lang="en-GB"/>
        </a:p>
      </dgm:t>
    </dgm:pt>
    <dgm:pt modelId="{B4728432-F2C6-4A71-A67E-3EBE3688E818}">
      <dgm:prSet/>
      <dgm:spPr/>
      <dgm:t>
        <a:bodyPr/>
        <a:lstStyle/>
        <a:p>
          <a:pPr rtl="0"/>
          <a:r>
            <a:rPr lang="en-US" baseline="0" smtClean="0"/>
            <a:t>In-direct areas</a:t>
          </a:r>
          <a:endParaRPr lang="en-GB"/>
        </a:p>
      </dgm:t>
    </dgm:pt>
    <dgm:pt modelId="{C82130CF-9E55-4A40-BEDA-4BB13DD4BC16}" type="parTrans" cxnId="{1EE0848F-27FA-4F5D-BA98-694DBCBEAD2D}">
      <dgm:prSet/>
      <dgm:spPr/>
      <dgm:t>
        <a:bodyPr/>
        <a:lstStyle/>
        <a:p>
          <a:endParaRPr lang="en-GB"/>
        </a:p>
      </dgm:t>
    </dgm:pt>
    <dgm:pt modelId="{760E4C40-68A7-454F-AB84-B095AD33DB8E}" type="sibTrans" cxnId="{1EE0848F-27FA-4F5D-BA98-694DBCBEAD2D}">
      <dgm:prSet/>
      <dgm:spPr/>
      <dgm:t>
        <a:bodyPr/>
        <a:lstStyle/>
        <a:p>
          <a:endParaRPr lang="en-GB"/>
        </a:p>
      </dgm:t>
    </dgm:pt>
    <dgm:pt modelId="{F28C2443-00FD-45B4-8C32-1E660A737101}">
      <dgm:prSet/>
      <dgm:spPr/>
      <dgm:t>
        <a:bodyPr/>
        <a:lstStyle/>
        <a:p>
          <a:pPr rtl="0"/>
          <a:r>
            <a:rPr lang="en-US" baseline="0" smtClean="0"/>
            <a:t>Wasting Skilled Professionals</a:t>
          </a:r>
          <a:endParaRPr lang="en-GB"/>
        </a:p>
      </dgm:t>
    </dgm:pt>
    <dgm:pt modelId="{6680AD57-5831-4EE3-B573-033B0E6F0F69}" type="parTrans" cxnId="{8E4A0F12-27C9-41CF-886D-0AF259AF53FC}">
      <dgm:prSet/>
      <dgm:spPr/>
      <dgm:t>
        <a:bodyPr/>
        <a:lstStyle/>
        <a:p>
          <a:endParaRPr lang="en-GB"/>
        </a:p>
      </dgm:t>
    </dgm:pt>
    <dgm:pt modelId="{62E24CA4-E560-433B-B578-C6A7BD49E80D}" type="sibTrans" cxnId="{8E4A0F12-27C9-41CF-886D-0AF259AF53FC}">
      <dgm:prSet/>
      <dgm:spPr/>
      <dgm:t>
        <a:bodyPr/>
        <a:lstStyle/>
        <a:p>
          <a:endParaRPr lang="en-GB"/>
        </a:p>
      </dgm:t>
    </dgm:pt>
    <dgm:pt modelId="{91AEF240-A5B7-47A5-88C6-21C5BCFD6EEC}">
      <dgm:prSet/>
      <dgm:spPr/>
      <dgm:t>
        <a:bodyPr/>
        <a:lstStyle/>
        <a:p>
          <a:pPr rtl="0"/>
          <a:r>
            <a:rPr lang="en-US" baseline="0" smtClean="0"/>
            <a:t>Heat/Light/associated infrastructure</a:t>
          </a:r>
          <a:endParaRPr lang="en-GB"/>
        </a:p>
      </dgm:t>
    </dgm:pt>
    <dgm:pt modelId="{E8970525-C5AB-4948-AD0D-220F110AE607}" type="parTrans" cxnId="{2AC59883-0FB1-41F2-983C-045172E6DB04}">
      <dgm:prSet/>
      <dgm:spPr/>
      <dgm:t>
        <a:bodyPr/>
        <a:lstStyle/>
        <a:p>
          <a:endParaRPr lang="en-GB"/>
        </a:p>
      </dgm:t>
    </dgm:pt>
    <dgm:pt modelId="{9CA9108F-A5DA-47C1-B4DB-892B26F040D5}" type="sibTrans" cxnId="{2AC59883-0FB1-41F2-983C-045172E6DB04}">
      <dgm:prSet/>
      <dgm:spPr/>
      <dgm:t>
        <a:bodyPr/>
        <a:lstStyle/>
        <a:p>
          <a:endParaRPr lang="en-GB"/>
        </a:p>
      </dgm:t>
    </dgm:pt>
    <dgm:pt modelId="{D93B28BF-C809-4607-B2F6-076E2DBDB406}">
      <dgm:prSet/>
      <dgm:spPr/>
      <dgm:t>
        <a:bodyPr/>
        <a:lstStyle/>
        <a:p>
          <a:pPr rtl="0"/>
          <a:r>
            <a:rPr lang="en-US" baseline="0" smtClean="0"/>
            <a:t>Training &amp; Compliance</a:t>
          </a:r>
          <a:endParaRPr lang="en-GB"/>
        </a:p>
      </dgm:t>
    </dgm:pt>
    <dgm:pt modelId="{70628350-C686-4848-AD88-9797802E4AC6}" type="parTrans" cxnId="{F3DCC2DB-F397-43FC-94EB-DF48359EE2A1}">
      <dgm:prSet/>
      <dgm:spPr/>
      <dgm:t>
        <a:bodyPr/>
        <a:lstStyle/>
        <a:p>
          <a:endParaRPr lang="en-GB"/>
        </a:p>
      </dgm:t>
    </dgm:pt>
    <dgm:pt modelId="{8AD01389-632B-42B6-B61A-F30409649B49}" type="sibTrans" cxnId="{F3DCC2DB-F397-43FC-94EB-DF48359EE2A1}">
      <dgm:prSet/>
      <dgm:spPr/>
      <dgm:t>
        <a:bodyPr/>
        <a:lstStyle/>
        <a:p>
          <a:endParaRPr lang="en-GB"/>
        </a:p>
      </dgm:t>
    </dgm:pt>
    <dgm:pt modelId="{C1490EE8-4A3A-46A6-B297-B49DB109766C}" type="pres">
      <dgm:prSet presAssocID="{5F0060E5-6738-4609-BD75-CF4940FD785E}" presName="linear" presStyleCnt="0">
        <dgm:presLayoutVars>
          <dgm:dir/>
          <dgm:animLvl val="lvl"/>
          <dgm:resizeHandles val="exact"/>
        </dgm:presLayoutVars>
      </dgm:prSet>
      <dgm:spPr/>
      <dgm:t>
        <a:bodyPr/>
        <a:lstStyle/>
        <a:p>
          <a:endParaRPr lang="en-GB"/>
        </a:p>
      </dgm:t>
    </dgm:pt>
    <dgm:pt modelId="{02395E02-6914-4DD3-ABEB-523F594127CE}" type="pres">
      <dgm:prSet presAssocID="{5A65AF4E-2BDF-4403-A9A3-E93696470894}" presName="parentLin" presStyleCnt="0"/>
      <dgm:spPr/>
    </dgm:pt>
    <dgm:pt modelId="{A26957D9-686A-4CDA-8BAA-41CADC265762}" type="pres">
      <dgm:prSet presAssocID="{5A65AF4E-2BDF-4403-A9A3-E93696470894}" presName="parentLeftMargin" presStyleLbl="node1" presStyleIdx="0" presStyleCnt="2"/>
      <dgm:spPr/>
      <dgm:t>
        <a:bodyPr/>
        <a:lstStyle/>
        <a:p>
          <a:endParaRPr lang="en-GB"/>
        </a:p>
      </dgm:t>
    </dgm:pt>
    <dgm:pt modelId="{DEE5385F-7B9E-4743-918F-DD3A6783D88B}" type="pres">
      <dgm:prSet presAssocID="{5A65AF4E-2BDF-4403-A9A3-E93696470894}" presName="parentText" presStyleLbl="node1" presStyleIdx="0" presStyleCnt="2">
        <dgm:presLayoutVars>
          <dgm:chMax val="0"/>
          <dgm:bulletEnabled val="1"/>
        </dgm:presLayoutVars>
      </dgm:prSet>
      <dgm:spPr/>
      <dgm:t>
        <a:bodyPr/>
        <a:lstStyle/>
        <a:p>
          <a:endParaRPr lang="en-GB"/>
        </a:p>
      </dgm:t>
    </dgm:pt>
    <dgm:pt modelId="{E6B6C1D1-3896-4814-AB11-A1142185863A}" type="pres">
      <dgm:prSet presAssocID="{5A65AF4E-2BDF-4403-A9A3-E93696470894}" presName="negativeSpace" presStyleCnt="0"/>
      <dgm:spPr/>
    </dgm:pt>
    <dgm:pt modelId="{996E7094-580C-404D-8E41-9C648B1FD9CB}" type="pres">
      <dgm:prSet presAssocID="{5A65AF4E-2BDF-4403-A9A3-E93696470894}" presName="childText" presStyleLbl="conFgAcc1" presStyleIdx="0" presStyleCnt="2">
        <dgm:presLayoutVars>
          <dgm:bulletEnabled val="1"/>
        </dgm:presLayoutVars>
      </dgm:prSet>
      <dgm:spPr/>
      <dgm:t>
        <a:bodyPr/>
        <a:lstStyle/>
        <a:p>
          <a:endParaRPr lang="en-GB"/>
        </a:p>
      </dgm:t>
    </dgm:pt>
    <dgm:pt modelId="{B7C6E114-9787-4390-AA6C-94991FFC72A5}" type="pres">
      <dgm:prSet presAssocID="{14984F81-6F60-4723-919D-15D78E4907A6}" presName="spaceBetweenRectangles" presStyleCnt="0"/>
      <dgm:spPr/>
    </dgm:pt>
    <dgm:pt modelId="{1E90A681-81F2-4C82-880C-E7B7F46BAF58}" type="pres">
      <dgm:prSet presAssocID="{B4728432-F2C6-4A71-A67E-3EBE3688E818}" presName="parentLin" presStyleCnt="0"/>
      <dgm:spPr/>
    </dgm:pt>
    <dgm:pt modelId="{489D0F89-C83D-42AB-8C1E-196689427E23}" type="pres">
      <dgm:prSet presAssocID="{B4728432-F2C6-4A71-A67E-3EBE3688E818}" presName="parentLeftMargin" presStyleLbl="node1" presStyleIdx="0" presStyleCnt="2"/>
      <dgm:spPr/>
      <dgm:t>
        <a:bodyPr/>
        <a:lstStyle/>
        <a:p>
          <a:endParaRPr lang="en-GB"/>
        </a:p>
      </dgm:t>
    </dgm:pt>
    <dgm:pt modelId="{9F26BBFF-C1C1-456B-B3F7-C9474A340DB5}" type="pres">
      <dgm:prSet presAssocID="{B4728432-F2C6-4A71-A67E-3EBE3688E818}" presName="parentText" presStyleLbl="node1" presStyleIdx="1" presStyleCnt="2">
        <dgm:presLayoutVars>
          <dgm:chMax val="0"/>
          <dgm:bulletEnabled val="1"/>
        </dgm:presLayoutVars>
      </dgm:prSet>
      <dgm:spPr/>
      <dgm:t>
        <a:bodyPr/>
        <a:lstStyle/>
        <a:p>
          <a:endParaRPr lang="en-GB"/>
        </a:p>
      </dgm:t>
    </dgm:pt>
    <dgm:pt modelId="{704E0D9D-F689-4D05-8595-90ED4D2FF147}" type="pres">
      <dgm:prSet presAssocID="{B4728432-F2C6-4A71-A67E-3EBE3688E818}" presName="negativeSpace" presStyleCnt="0"/>
      <dgm:spPr/>
    </dgm:pt>
    <dgm:pt modelId="{84F049EF-8C8E-4001-A184-E0AFB192BA7C}" type="pres">
      <dgm:prSet presAssocID="{B4728432-F2C6-4A71-A67E-3EBE3688E818}" presName="childText" presStyleLbl="conFgAcc1" presStyleIdx="1" presStyleCnt="2">
        <dgm:presLayoutVars>
          <dgm:bulletEnabled val="1"/>
        </dgm:presLayoutVars>
      </dgm:prSet>
      <dgm:spPr/>
      <dgm:t>
        <a:bodyPr/>
        <a:lstStyle/>
        <a:p>
          <a:endParaRPr lang="en-GB"/>
        </a:p>
      </dgm:t>
    </dgm:pt>
  </dgm:ptLst>
  <dgm:cxnLst>
    <dgm:cxn modelId="{957D29B1-A23F-4D34-8141-6C6EE59EDB19}" type="presOf" srcId="{5F0060E5-6738-4609-BD75-CF4940FD785E}" destId="{C1490EE8-4A3A-46A6-B297-B49DB109766C}" srcOrd="0" destOrd="0" presId="urn:microsoft.com/office/officeart/2005/8/layout/list1"/>
    <dgm:cxn modelId="{8E4A0F12-27C9-41CF-886D-0AF259AF53FC}" srcId="{B4728432-F2C6-4A71-A67E-3EBE3688E818}" destId="{F28C2443-00FD-45B4-8C32-1E660A737101}" srcOrd="0" destOrd="0" parTransId="{6680AD57-5831-4EE3-B573-033B0E6F0F69}" sibTransId="{62E24CA4-E560-433B-B578-C6A7BD49E80D}"/>
    <dgm:cxn modelId="{7E60CF39-78AF-4DB9-B7ED-222287C327EF}" type="presOf" srcId="{B4728432-F2C6-4A71-A67E-3EBE3688E818}" destId="{489D0F89-C83D-42AB-8C1E-196689427E23}" srcOrd="0" destOrd="0" presId="urn:microsoft.com/office/officeart/2005/8/layout/list1"/>
    <dgm:cxn modelId="{7FCE6918-389F-4ADC-A5C4-6DB8132CD75C}" srcId="{5A65AF4E-2BDF-4403-A9A3-E93696470894}" destId="{99503C3B-86A9-44F0-A88A-0B19DFDF35CC}" srcOrd="0" destOrd="0" parTransId="{E0C00D67-BD85-4EB2-BBC6-17774C429F50}" sibTransId="{3191FC66-FE22-480C-B448-3C5D0275DBA8}"/>
    <dgm:cxn modelId="{30FA4FF2-7D67-430E-9906-E832F890CC65}" type="presOf" srcId="{91AEF240-A5B7-47A5-88C6-21C5BCFD6EEC}" destId="{84F049EF-8C8E-4001-A184-E0AFB192BA7C}" srcOrd="0" destOrd="1" presId="urn:microsoft.com/office/officeart/2005/8/layout/list1"/>
    <dgm:cxn modelId="{4819F955-7B3F-4A8B-859A-4C2DFB5B44E5}" srcId="{5A65AF4E-2BDF-4403-A9A3-E93696470894}" destId="{BBB6EE94-4EEA-4654-BA0C-91F68936EB97}" srcOrd="1" destOrd="0" parTransId="{39542110-9C66-4472-8873-28B5D1CBB256}" sibTransId="{17123FEB-B46A-45B6-A8AA-65C05807D571}"/>
    <dgm:cxn modelId="{7B98C056-38AC-4255-98C6-A6DF31D398FB}" type="presOf" srcId="{D93B28BF-C809-4607-B2F6-076E2DBDB406}" destId="{84F049EF-8C8E-4001-A184-E0AFB192BA7C}" srcOrd="0" destOrd="2" presId="urn:microsoft.com/office/officeart/2005/8/layout/list1"/>
    <dgm:cxn modelId="{F3DCC2DB-F397-43FC-94EB-DF48359EE2A1}" srcId="{B4728432-F2C6-4A71-A67E-3EBE3688E818}" destId="{D93B28BF-C809-4607-B2F6-076E2DBDB406}" srcOrd="2" destOrd="0" parTransId="{70628350-C686-4848-AD88-9797802E4AC6}" sibTransId="{8AD01389-632B-42B6-B61A-F30409649B49}"/>
    <dgm:cxn modelId="{FC46E238-4544-400F-A390-1D4699F2146E}" type="presOf" srcId="{B4728432-F2C6-4A71-A67E-3EBE3688E818}" destId="{9F26BBFF-C1C1-456B-B3F7-C9474A340DB5}" srcOrd="1" destOrd="0" presId="urn:microsoft.com/office/officeart/2005/8/layout/list1"/>
    <dgm:cxn modelId="{22182810-C3B6-4410-B6C7-12DA216F6EC7}" type="presOf" srcId="{5A65AF4E-2BDF-4403-A9A3-E93696470894}" destId="{DEE5385F-7B9E-4743-918F-DD3A6783D88B}" srcOrd="1" destOrd="0" presId="urn:microsoft.com/office/officeart/2005/8/layout/list1"/>
    <dgm:cxn modelId="{1EE0848F-27FA-4F5D-BA98-694DBCBEAD2D}" srcId="{5F0060E5-6738-4609-BD75-CF4940FD785E}" destId="{B4728432-F2C6-4A71-A67E-3EBE3688E818}" srcOrd="1" destOrd="0" parTransId="{C82130CF-9E55-4A40-BEDA-4BB13DD4BC16}" sibTransId="{760E4C40-68A7-454F-AB84-B095AD33DB8E}"/>
    <dgm:cxn modelId="{FC307793-4AC9-4406-8607-559016A6B1EC}" type="presOf" srcId="{BBB6EE94-4EEA-4654-BA0C-91F68936EB97}" destId="{996E7094-580C-404D-8E41-9C648B1FD9CB}" srcOrd="0" destOrd="1" presId="urn:microsoft.com/office/officeart/2005/8/layout/list1"/>
    <dgm:cxn modelId="{2AC59883-0FB1-41F2-983C-045172E6DB04}" srcId="{B4728432-F2C6-4A71-A67E-3EBE3688E818}" destId="{91AEF240-A5B7-47A5-88C6-21C5BCFD6EEC}" srcOrd="1" destOrd="0" parTransId="{E8970525-C5AB-4948-AD0D-220F110AE607}" sibTransId="{9CA9108F-A5DA-47C1-B4DB-892B26F040D5}"/>
    <dgm:cxn modelId="{6216A9C3-7CAD-4A0B-8677-BC6AF216750E}" type="presOf" srcId="{0599A023-6816-4FAE-B599-556EF8C566D5}" destId="{996E7094-580C-404D-8E41-9C648B1FD9CB}" srcOrd="0" destOrd="2" presId="urn:microsoft.com/office/officeart/2005/8/layout/list1"/>
    <dgm:cxn modelId="{996CDEE3-63A3-4699-AFAF-F55B7F65C524}" type="presOf" srcId="{5A65AF4E-2BDF-4403-A9A3-E93696470894}" destId="{A26957D9-686A-4CDA-8BAA-41CADC265762}" srcOrd="0" destOrd="0" presId="urn:microsoft.com/office/officeart/2005/8/layout/list1"/>
    <dgm:cxn modelId="{02B4E21D-DBD5-4119-A2BF-7A1BC9A25248}" type="presOf" srcId="{F28C2443-00FD-45B4-8C32-1E660A737101}" destId="{84F049EF-8C8E-4001-A184-E0AFB192BA7C}" srcOrd="0" destOrd="0" presId="urn:microsoft.com/office/officeart/2005/8/layout/list1"/>
    <dgm:cxn modelId="{CB2E4460-1F30-4EB9-823B-33CD87BED47E}" type="presOf" srcId="{99503C3B-86A9-44F0-A88A-0B19DFDF35CC}" destId="{996E7094-580C-404D-8E41-9C648B1FD9CB}" srcOrd="0" destOrd="0" presId="urn:microsoft.com/office/officeart/2005/8/layout/list1"/>
    <dgm:cxn modelId="{23150E7E-1CB0-401F-88A2-F90436472EA4}" srcId="{5F0060E5-6738-4609-BD75-CF4940FD785E}" destId="{5A65AF4E-2BDF-4403-A9A3-E93696470894}" srcOrd="0" destOrd="0" parTransId="{F7DBBCBC-1883-4B7C-8E0F-6DF276C4E1CD}" sibTransId="{14984F81-6F60-4723-919D-15D78E4907A6}"/>
    <dgm:cxn modelId="{797CE91F-C4F7-413E-90AF-01A30B191F95}" srcId="{5A65AF4E-2BDF-4403-A9A3-E93696470894}" destId="{0599A023-6816-4FAE-B599-556EF8C566D5}" srcOrd="2" destOrd="0" parTransId="{10EE939F-C112-4F09-9CDC-B60C2090361C}" sibTransId="{F27CEEB6-394D-4638-AB58-CA903C5202CA}"/>
    <dgm:cxn modelId="{DF455AD3-C113-4A41-B7F6-F2F90CF45902}" type="presParOf" srcId="{C1490EE8-4A3A-46A6-B297-B49DB109766C}" destId="{02395E02-6914-4DD3-ABEB-523F594127CE}" srcOrd="0" destOrd="0" presId="urn:microsoft.com/office/officeart/2005/8/layout/list1"/>
    <dgm:cxn modelId="{AC59C396-C941-4F43-A07E-73145FDCA1DD}" type="presParOf" srcId="{02395E02-6914-4DD3-ABEB-523F594127CE}" destId="{A26957D9-686A-4CDA-8BAA-41CADC265762}" srcOrd="0" destOrd="0" presId="urn:microsoft.com/office/officeart/2005/8/layout/list1"/>
    <dgm:cxn modelId="{7C3A8594-988A-42D0-808F-3812C6898180}" type="presParOf" srcId="{02395E02-6914-4DD3-ABEB-523F594127CE}" destId="{DEE5385F-7B9E-4743-918F-DD3A6783D88B}" srcOrd="1" destOrd="0" presId="urn:microsoft.com/office/officeart/2005/8/layout/list1"/>
    <dgm:cxn modelId="{32472FD7-AA29-4C46-A529-411BF506A375}" type="presParOf" srcId="{C1490EE8-4A3A-46A6-B297-B49DB109766C}" destId="{E6B6C1D1-3896-4814-AB11-A1142185863A}" srcOrd="1" destOrd="0" presId="urn:microsoft.com/office/officeart/2005/8/layout/list1"/>
    <dgm:cxn modelId="{994AF87A-BE2A-4623-BE04-E1A33D0866F5}" type="presParOf" srcId="{C1490EE8-4A3A-46A6-B297-B49DB109766C}" destId="{996E7094-580C-404D-8E41-9C648B1FD9CB}" srcOrd="2" destOrd="0" presId="urn:microsoft.com/office/officeart/2005/8/layout/list1"/>
    <dgm:cxn modelId="{E72B8CBC-DEB4-42AD-BCDE-7A4DB8F52C5C}" type="presParOf" srcId="{C1490EE8-4A3A-46A6-B297-B49DB109766C}" destId="{B7C6E114-9787-4390-AA6C-94991FFC72A5}" srcOrd="3" destOrd="0" presId="urn:microsoft.com/office/officeart/2005/8/layout/list1"/>
    <dgm:cxn modelId="{015CA2DC-E29C-45E4-9EE5-DDBAC53B8E03}" type="presParOf" srcId="{C1490EE8-4A3A-46A6-B297-B49DB109766C}" destId="{1E90A681-81F2-4C82-880C-E7B7F46BAF58}" srcOrd="4" destOrd="0" presId="urn:microsoft.com/office/officeart/2005/8/layout/list1"/>
    <dgm:cxn modelId="{4A992536-5E24-43ED-B80F-28744EE3768C}" type="presParOf" srcId="{1E90A681-81F2-4C82-880C-E7B7F46BAF58}" destId="{489D0F89-C83D-42AB-8C1E-196689427E23}" srcOrd="0" destOrd="0" presId="urn:microsoft.com/office/officeart/2005/8/layout/list1"/>
    <dgm:cxn modelId="{DE5924BE-0288-4BFF-912F-E7C651DEAE16}" type="presParOf" srcId="{1E90A681-81F2-4C82-880C-E7B7F46BAF58}" destId="{9F26BBFF-C1C1-456B-B3F7-C9474A340DB5}" srcOrd="1" destOrd="0" presId="urn:microsoft.com/office/officeart/2005/8/layout/list1"/>
    <dgm:cxn modelId="{C76C8F14-16CE-444D-9CB3-46228AD997E4}" type="presParOf" srcId="{C1490EE8-4A3A-46A6-B297-B49DB109766C}" destId="{704E0D9D-F689-4D05-8595-90ED4D2FF147}" srcOrd="5" destOrd="0" presId="urn:microsoft.com/office/officeart/2005/8/layout/list1"/>
    <dgm:cxn modelId="{2CE0C2B6-59E5-4B26-AD2A-DC6F0A60F8F0}" type="presParOf" srcId="{C1490EE8-4A3A-46A6-B297-B49DB109766C}" destId="{84F049EF-8C8E-4001-A184-E0AFB192BA7C}"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E1336D2-5329-4BB0-837E-19C14BB4717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BD6C0D8-7900-4CA2-8B19-293B071B104F}">
      <dgm:prSet/>
      <dgm:spPr/>
      <dgm:t>
        <a:bodyPr/>
        <a:lstStyle/>
        <a:p>
          <a:pPr rtl="0"/>
          <a:r>
            <a:rPr lang="en-US" dirty="0" smtClean="0"/>
            <a:t>Enable innovation </a:t>
          </a:r>
          <a:br>
            <a:rPr lang="en-US" dirty="0" smtClean="0"/>
          </a:br>
          <a:r>
            <a:rPr lang="en-US" dirty="0" smtClean="0"/>
            <a:t>with test &amp; </a:t>
          </a:r>
          <a:r>
            <a:rPr lang="en-US" dirty="0" err="1" smtClean="0"/>
            <a:t>dev</a:t>
          </a:r>
          <a:r>
            <a:rPr lang="en-US" dirty="0" smtClean="0"/>
            <a:t> labs in the cloud</a:t>
          </a:r>
          <a:endParaRPr lang="en-GB" dirty="0"/>
        </a:p>
      </dgm:t>
    </dgm:pt>
    <dgm:pt modelId="{C7C82163-F8CE-46AA-8FEB-8395AEBD1811}" type="parTrans" cxnId="{83072CDE-83E1-4799-AEE1-FB699EDA2EFF}">
      <dgm:prSet/>
      <dgm:spPr/>
      <dgm:t>
        <a:bodyPr/>
        <a:lstStyle/>
        <a:p>
          <a:endParaRPr lang="en-GB"/>
        </a:p>
      </dgm:t>
    </dgm:pt>
    <dgm:pt modelId="{429CE089-13EC-42D8-8867-78D37684239A}" type="sibTrans" cxnId="{83072CDE-83E1-4799-AEE1-FB699EDA2EFF}">
      <dgm:prSet/>
      <dgm:spPr/>
      <dgm:t>
        <a:bodyPr/>
        <a:lstStyle/>
        <a:p>
          <a:endParaRPr lang="en-GB"/>
        </a:p>
      </dgm:t>
    </dgm:pt>
    <dgm:pt modelId="{0E6E4EB6-BDF3-493D-88D7-9710F4C4D2B7}">
      <dgm:prSet/>
      <dgm:spPr/>
      <dgm:t>
        <a:bodyPr/>
        <a:lstStyle/>
        <a:p>
          <a:pPr rtl="0"/>
          <a:r>
            <a:rPr lang="en-US" smtClean="0"/>
            <a:t>Cost effective</a:t>
          </a:r>
          <a:endParaRPr lang="en-GB"/>
        </a:p>
      </dgm:t>
    </dgm:pt>
    <dgm:pt modelId="{7274676A-0EE3-47D6-97D7-5522FE4B8AB2}" type="parTrans" cxnId="{E3DD6714-9C0B-4CF1-B916-E39C4033D0AE}">
      <dgm:prSet/>
      <dgm:spPr/>
      <dgm:t>
        <a:bodyPr/>
        <a:lstStyle/>
        <a:p>
          <a:endParaRPr lang="en-GB"/>
        </a:p>
      </dgm:t>
    </dgm:pt>
    <dgm:pt modelId="{71ACB791-F223-4022-8702-15614086D9C0}" type="sibTrans" cxnId="{E3DD6714-9C0B-4CF1-B916-E39C4033D0AE}">
      <dgm:prSet/>
      <dgm:spPr/>
      <dgm:t>
        <a:bodyPr/>
        <a:lstStyle/>
        <a:p>
          <a:endParaRPr lang="en-GB"/>
        </a:p>
      </dgm:t>
    </dgm:pt>
    <dgm:pt modelId="{F8BB44EF-11A0-489A-B617-578BE037A5C0}">
      <dgm:prSet/>
      <dgm:spPr/>
      <dgm:t>
        <a:bodyPr/>
        <a:lstStyle/>
        <a:p>
          <a:pPr rtl="0"/>
          <a:r>
            <a:rPr lang="en-US" smtClean="0"/>
            <a:t>Improved developer agility</a:t>
          </a:r>
          <a:endParaRPr lang="en-GB"/>
        </a:p>
      </dgm:t>
    </dgm:pt>
    <dgm:pt modelId="{0170251F-61FC-44B6-B850-7441DE8E80B8}" type="parTrans" cxnId="{D1B2B877-FA13-47AC-AA0D-B05F76BD2275}">
      <dgm:prSet/>
      <dgm:spPr/>
      <dgm:t>
        <a:bodyPr/>
        <a:lstStyle/>
        <a:p>
          <a:endParaRPr lang="en-GB"/>
        </a:p>
      </dgm:t>
    </dgm:pt>
    <dgm:pt modelId="{F126731C-A633-4DB1-BAED-E2C97F5D7811}" type="sibTrans" cxnId="{D1B2B877-FA13-47AC-AA0D-B05F76BD2275}">
      <dgm:prSet/>
      <dgm:spPr/>
      <dgm:t>
        <a:bodyPr/>
        <a:lstStyle/>
        <a:p>
          <a:endParaRPr lang="en-GB"/>
        </a:p>
      </dgm:t>
    </dgm:pt>
    <dgm:pt modelId="{E8FC4E3B-ACCD-47A9-AF5D-237F3E2CC7F4}">
      <dgm:prSet/>
      <dgm:spPr/>
      <dgm:t>
        <a:bodyPr/>
        <a:lstStyle/>
        <a:p>
          <a:pPr rtl="0"/>
          <a:r>
            <a:rPr lang="en-US" dirty="0" smtClean="0"/>
            <a:t>Ship/tested in realistic scale</a:t>
          </a:r>
          <a:endParaRPr lang="en-GB" dirty="0"/>
        </a:p>
      </dgm:t>
    </dgm:pt>
    <dgm:pt modelId="{46CD19E4-5828-4DBA-8296-7B6A7F47B53D}" type="parTrans" cxnId="{637BCE8D-F685-4BB0-A3AB-9048E420381F}">
      <dgm:prSet/>
      <dgm:spPr/>
      <dgm:t>
        <a:bodyPr/>
        <a:lstStyle/>
        <a:p>
          <a:endParaRPr lang="en-GB"/>
        </a:p>
      </dgm:t>
    </dgm:pt>
    <dgm:pt modelId="{3DF7FC5D-4B85-493F-859F-F1C77C7B7568}" type="sibTrans" cxnId="{637BCE8D-F685-4BB0-A3AB-9048E420381F}">
      <dgm:prSet/>
      <dgm:spPr/>
      <dgm:t>
        <a:bodyPr/>
        <a:lstStyle/>
        <a:p>
          <a:endParaRPr lang="en-GB"/>
        </a:p>
      </dgm:t>
    </dgm:pt>
    <dgm:pt modelId="{66E34C65-6445-487C-B6D3-98AD375AB558}">
      <dgm:prSet/>
      <dgm:spPr/>
      <dgm:t>
        <a:bodyPr/>
        <a:lstStyle/>
        <a:p>
          <a:pPr rtl="0"/>
          <a:r>
            <a:rPr lang="en-US" smtClean="0"/>
            <a:t>Use existing development tools &amp; languages</a:t>
          </a:r>
          <a:endParaRPr lang="en-GB"/>
        </a:p>
      </dgm:t>
    </dgm:pt>
    <dgm:pt modelId="{D42E763A-C6D1-4B3B-AE59-D6B1579B2793}" type="parTrans" cxnId="{5F7648A0-E1D7-4013-8279-DC2A22DB749D}">
      <dgm:prSet/>
      <dgm:spPr/>
      <dgm:t>
        <a:bodyPr/>
        <a:lstStyle/>
        <a:p>
          <a:endParaRPr lang="en-GB"/>
        </a:p>
      </dgm:t>
    </dgm:pt>
    <dgm:pt modelId="{E9784A59-192F-4194-BC72-844F1E26F6AB}" type="sibTrans" cxnId="{5F7648A0-E1D7-4013-8279-DC2A22DB749D}">
      <dgm:prSet/>
      <dgm:spPr/>
      <dgm:t>
        <a:bodyPr/>
        <a:lstStyle/>
        <a:p>
          <a:endParaRPr lang="en-GB"/>
        </a:p>
      </dgm:t>
    </dgm:pt>
    <dgm:pt modelId="{CD7ABEA6-E5A3-46CA-921B-D4ACCDD97D4C}">
      <dgm:prSet/>
      <dgm:spPr/>
      <dgm:t>
        <a:bodyPr/>
        <a:lstStyle/>
        <a:p>
          <a:pPr rtl="0"/>
          <a:r>
            <a:rPr lang="en-US" smtClean="0"/>
            <a:t>Access on-premise resources if necessary</a:t>
          </a:r>
          <a:endParaRPr lang="en-GB"/>
        </a:p>
      </dgm:t>
    </dgm:pt>
    <dgm:pt modelId="{78883519-F55C-4BD4-9531-B1036E535CCF}" type="parTrans" cxnId="{5DD861D2-EB48-437B-86EA-336F46572DAD}">
      <dgm:prSet/>
      <dgm:spPr/>
      <dgm:t>
        <a:bodyPr/>
        <a:lstStyle/>
        <a:p>
          <a:endParaRPr lang="en-GB"/>
        </a:p>
      </dgm:t>
    </dgm:pt>
    <dgm:pt modelId="{042BD980-45FE-4174-AB52-799A683D0348}" type="sibTrans" cxnId="{5DD861D2-EB48-437B-86EA-336F46572DAD}">
      <dgm:prSet/>
      <dgm:spPr/>
      <dgm:t>
        <a:bodyPr/>
        <a:lstStyle/>
        <a:p>
          <a:endParaRPr lang="en-GB"/>
        </a:p>
      </dgm:t>
    </dgm:pt>
    <dgm:pt modelId="{218E1651-2109-421B-9572-FBC512980335}">
      <dgm:prSet/>
      <dgm:spPr/>
      <dgm:t>
        <a:bodyPr/>
        <a:lstStyle/>
        <a:p>
          <a:pPr rtl="0"/>
          <a:r>
            <a:rPr lang="en-US" dirty="0" smtClean="0"/>
            <a:t>It’s TEST data </a:t>
          </a:r>
          <a:r>
            <a:rPr lang="en-US" i="1" dirty="0" smtClean="0"/>
            <a:t>(Mitigate Risk)</a:t>
          </a:r>
          <a:endParaRPr lang="en-GB" i="1" dirty="0"/>
        </a:p>
      </dgm:t>
    </dgm:pt>
    <dgm:pt modelId="{E07514F2-E7AA-4572-822F-D031074C174C}" type="parTrans" cxnId="{2E59A3F8-E714-4EDD-8A91-6AD6EE3E3D54}">
      <dgm:prSet/>
      <dgm:spPr/>
      <dgm:t>
        <a:bodyPr/>
        <a:lstStyle/>
        <a:p>
          <a:endParaRPr lang="en-GB"/>
        </a:p>
      </dgm:t>
    </dgm:pt>
    <dgm:pt modelId="{D10FC192-6EB4-4A5F-AE22-C69BA4761E95}" type="sibTrans" cxnId="{2E59A3F8-E714-4EDD-8A91-6AD6EE3E3D54}">
      <dgm:prSet/>
      <dgm:spPr/>
      <dgm:t>
        <a:bodyPr/>
        <a:lstStyle/>
        <a:p>
          <a:endParaRPr lang="en-GB"/>
        </a:p>
      </dgm:t>
    </dgm:pt>
    <dgm:pt modelId="{9E9627BA-BE45-464A-B439-D0269591D56E}" type="pres">
      <dgm:prSet presAssocID="{7E1336D2-5329-4BB0-837E-19C14BB4717E}" presName="Name0" presStyleCnt="0">
        <dgm:presLayoutVars>
          <dgm:dir/>
          <dgm:animLvl val="lvl"/>
          <dgm:resizeHandles val="exact"/>
        </dgm:presLayoutVars>
      </dgm:prSet>
      <dgm:spPr/>
      <dgm:t>
        <a:bodyPr/>
        <a:lstStyle/>
        <a:p>
          <a:endParaRPr lang="en-GB"/>
        </a:p>
      </dgm:t>
    </dgm:pt>
    <dgm:pt modelId="{53196F2C-05E4-4538-8AC2-0AA4B3CD4C9A}" type="pres">
      <dgm:prSet presAssocID="{2BD6C0D8-7900-4CA2-8B19-293B071B104F}" presName="composite" presStyleCnt="0"/>
      <dgm:spPr/>
    </dgm:pt>
    <dgm:pt modelId="{F15AA950-6311-44A2-BBCF-405E7DA84187}" type="pres">
      <dgm:prSet presAssocID="{2BD6C0D8-7900-4CA2-8B19-293B071B104F}" presName="parTx" presStyleLbl="alignNode1" presStyleIdx="0" presStyleCnt="1">
        <dgm:presLayoutVars>
          <dgm:chMax val="0"/>
          <dgm:chPref val="0"/>
          <dgm:bulletEnabled val="1"/>
        </dgm:presLayoutVars>
      </dgm:prSet>
      <dgm:spPr/>
      <dgm:t>
        <a:bodyPr/>
        <a:lstStyle/>
        <a:p>
          <a:endParaRPr lang="en-GB"/>
        </a:p>
      </dgm:t>
    </dgm:pt>
    <dgm:pt modelId="{A9A23DE1-43F4-4AD8-8100-F0141469F0B1}" type="pres">
      <dgm:prSet presAssocID="{2BD6C0D8-7900-4CA2-8B19-293B071B104F}" presName="desTx" presStyleLbl="alignAccFollowNode1" presStyleIdx="0" presStyleCnt="1">
        <dgm:presLayoutVars>
          <dgm:bulletEnabled val="1"/>
        </dgm:presLayoutVars>
      </dgm:prSet>
      <dgm:spPr/>
      <dgm:t>
        <a:bodyPr/>
        <a:lstStyle/>
        <a:p>
          <a:endParaRPr lang="en-GB"/>
        </a:p>
      </dgm:t>
    </dgm:pt>
  </dgm:ptLst>
  <dgm:cxnLst>
    <dgm:cxn modelId="{E3DD6714-9C0B-4CF1-B916-E39C4033D0AE}" srcId="{2BD6C0D8-7900-4CA2-8B19-293B071B104F}" destId="{0E6E4EB6-BDF3-493D-88D7-9710F4C4D2B7}" srcOrd="0" destOrd="0" parTransId="{7274676A-0EE3-47D6-97D7-5522FE4B8AB2}" sibTransId="{71ACB791-F223-4022-8702-15614086D9C0}"/>
    <dgm:cxn modelId="{658BC6C1-BD88-4DAC-B606-BB827E54D5D4}" type="presOf" srcId="{F8BB44EF-11A0-489A-B617-578BE037A5C0}" destId="{A9A23DE1-43F4-4AD8-8100-F0141469F0B1}" srcOrd="0" destOrd="1" presId="urn:microsoft.com/office/officeart/2005/8/layout/hList1"/>
    <dgm:cxn modelId="{E2815A4A-C222-4F3F-BB9E-94CE06EE3C9C}" type="presOf" srcId="{E8FC4E3B-ACCD-47A9-AF5D-237F3E2CC7F4}" destId="{A9A23DE1-43F4-4AD8-8100-F0141469F0B1}" srcOrd="0" destOrd="2" presId="urn:microsoft.com/office/officeart/2005/8/layout/hList1"/>
    <dgm:cxn modelId="{22D3502E-A47B-4CF2-8951-EFC7E431E7BE}" type="presOf" srcId="{0E6E4EB6-BDF3-493D-88D7-9710F4C4D2B7}" destId="{A9A23DE1-43F4-4AD8-8100-F0141469F0B1}" srcOrd="0" destOrd="0" presId="urn:microsoft.com/office/officeart/2005/8/layout/hList1"/>
    <dgm:cxn modelId="{5F7648A0-E1D7-4013-8279-DC2A22DB749D}" srcId="{2BD6C0D8-7900-4CA2-8B19-293B071B104F}" destId="{66E34C65-6445-487C-B6D3-98AD375AB558}" srcOrd="3" destOrd="0" parTransId="{D42E763A-C6D1-4B3B-AE59-D6B1579B2793}" sibTransId="{E9784A59-192F-4194-BC72-844F1E26F6AB}"/>
    <dgm:cxn modelId="{83072CDE-83E1-4799-AEE1-FB699EDA2EFF}" srcId="{7E1336D2-5329-4BB0-837E-19C14BB4717E}" destId="{2BD6C0D8-7900-4CA2-8B19-293B071B104F}" srcOrd="0" destOrd="0" parTransId="{C7C82163-F8CE-46AA-8FEB-8395AEBD1811}" sibTransId="{429CE089-13EC-42D8-8867-78D37684239A}"/>
    <dgm:cxn modelId="{37A31964-8DB9-4BF8-ABA7-4EF399C5C325}" type="presOf" srcId="{218E1651-2109-421B-9572-FBC512980335}" destId="{A9A23DE1-43F4-4AD8-8100-F0141469F0B1}" srcOrd="0" destOrd="5" presId="urn:microsoft.com/office/officeart/2005/8/layout/hList1"/>
    <dgm:cxn modelId="{637BCE8D-F685-4BB0-A3AB-9048E420381F}" srcId="{2BD6C0D8-7900-4CA2-8B19-293B071B104F}" destId="{E8FC4E3B-ACCD-47A9-AF5D-237F3E2CC7F4}" srcOrd="2" destOrd="0" parTransId="{46CD19E4-5828-4DBA-8296-7B6A7F47B53D}" sibTransId="{3DF7FC5D-4B85-493F-859F-F1C77C7B7568}"/>
    <dgm:cxn modelId="{AA7456EF-215B-46D5-98D6-C1CE98A08723}" type="presOf" srcId="{CD7ABEA6-E5A3-46CA-921B-D4ACCDD97D4C}" destId="{A9A23DE1-43F4-4AD8-8100-F0141469F0B1}" srcOrd="0" destOrd="4" presId="urn:microsoft.com/office/officeart/2005/8/layout/hList1"/>
    <dgm:cxn modelId="{5DD861D2-EB48-437B-86EA-336F46572DAD}" srcId="{2BD6C0D8-7900-4CA2-8B19-293B071B104F}" destId="{CD7ABEA6-E5A3-46CA-921B-D4ACCDD97D4C}" srcOrd="4" destOrd="0" parTransId="{78883519-F55C-4BD4-9531-B1036E535CCF}" sibTransId="{042BD980-45FE-4174-AB52-799A683D0348}"/>
    <dgm:cxn modelId="{8BF25780-BE70-4DB6-829F-C1077837DF5C}" type="presOf" srcId="{7E1336D2-5329-4BB0-837E-19C14BB4717E}" destId="{9E9627BA-BE45-464A-B439-D0269591D56E}" srcOrd="0" destOrd="0" presId="urn:microsoft.com/office/officeart/2005/8/layout/hList1"/>
    <dgm:cxn modelId="{2E59A3F8-E714-4EDD-8A91-6AD6EE3E3D54}" srcId="{2BD6C0D8-7900-4CA2-8B19-293B071B104F}" destId="{218E1651-2109-421B-9572-FBC512980335}" srcOrd="5" destOrd="0" parTransId="{E07514F2-E7AA-4572-822F-D031074C174C}" sibTransId="{D10FC192-6EB4-4A5F-AE22-C69BA4761E95}"/>
    <dgm:cxn modelId="{2ADD5CB6-61BF-4AA4-8B33-4C16EC8BB456}" type="presOf" srcId="{66E34C65-6445-487C-B6D3-98AD375AB558}" destId="{A9A23DE1-43F4-4AD8-8100-F0141469F0B1}" srcOrd="0" destOrd="3" presId="urn:microsoft.com/office/officeart/2005/8/layout/hList1"/>
    <dgm:cxn modelId="{D1B2B877-FA13-47AC-AA0D-B05F76BD2275}" srcId="{2BD6C0D8-7900-4CA2-8B19-293B071B104F}" destId="{F8BB44EF-11A0-489A-B617-578BE037A5C0}" srcOrd="1" destOrd="0" parTransId="{0170251F-61FC-44B6-B850-7441DE8E80B8}" sibTransId="{F126731C-A633-4DB1-BAED-E2C97F5D7811}"/>
    <dgm:cxn modelId="{C44AD8EF-2494-4D10-836B-4DB3869E3649}" type="presOf" srcId="{2BD6C0D8-7900-4CA2-8B19-293B071B104F}" destId="{F15AA950-6311-44A2-BBCF-405E7DA84187}" srcOrd="0" destOrd="0" presId="urn:microsoft.com/office/officeart/2005/8/layout/hList1"/>
    <dgm:cxn modelId="{F5C9FE61-17B4-4204-85F5-8543B4EB5975}" type="presParOf" srcId="{9E9627BA-BE45-464A-B439-D0269591D56E}" destId="{53196F2C-05E4-4538-8AC2-0AA4B3CD4C9A}" srcOrd="0" destOrd="0" presId="urn:microsoft.com/office/officeart/2005/8/layout/hList1"/>
    <dgm:cxn modelId="{E2AEE81A-E568-46E0-AF31-D9B538971A05}" type="presParOf" srcId="{53196F2C-05E4-4538-8AC2-0AA4B3CD4C9A}" destId="{F15AA950-6311-44A2-BBCF-405E7DA84187}" srcOrd="0" destOrd="0" presId="urn:microsoft.com/office/officeart/2005/8/layout/hList1"/>
    <dgm:cxn modelId="{B0829E02-D159-4C0F-A63A-FAFA68A83FEF}" type="presParOf" srcId="{53196F2C-05E4-4538-8AC2-0AA4B3CD4C9A}" destId="{A9A23DE1-43F4-4AD8-8100-F0141469F0B1}" srcOrd="1" destOrd="0" presId="urn:microsoft.com/office/officeart/2005/8/layout/h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09ECCFB-B134-4EBE-B137-31266740D4FB}" type="doc">
      <dgm:prSet loTypeId="urn:microsoft.com/office/officeart/2005/8/layout/target1" loCatId="relationship" qsTypeId="urn:microsoft.com/office/officeart/2005/8/quickstyle/simple4" qsCatId="simple" csTypeId="urn:microsoft.com/office/officeart/2005/8/colors/accent1_5" csCatId="accent1" phldr="1"/>
      <dgm:spPr/>
      <dgm:t>
        <a:bodyPr/>
        <a:lstStyle/>
        <a:p>
          <a:endParaRPr lang="en-GB"/>
        </a:p>
      </dgm:t>
    </dgm:pt>
    <dgm:pt modelId="{FCAA35B6-006D-4853-88EF-1684CDB08985}">
      <dgm:prSet/>
      <dgm:spPr/>
      <dgm:t>
        <a:bodyPr/>
        <a:lstStyle/>
        <a:p>
          <a:pPr rtl="0"/>
          <a:r>
            <a:rPr lang="en-GB" dirty="0" smtClean="0">
              <a:solidFill>
                <a:srgbClr val="FFC000"/>
              </a:solidFill>
            </a:rPr>
            <a:t>Trust</a:t>
          </a:r>
          <a:endParaRPr lang="en-GB" dirty="0">
            <a:solidFill>
              <a:srgbClr val="FFC000"/>
            </a:solidFill>
          </a:endParaRPr>
        </a:p>
      </dgm:t>
    </dgm:pt>
    <dgm:pt modelId="{A2FB5337-D812-428E-89A9-550BF8ADDF49}" type="parTrans" cxnId="{D7C8F903-4A2B-482A-97B6-9922B793C925}">
      <dgm:prSet/>
      <dgm:spPr/>
      <dgm:t>
        <a:bodyPr/>
        <a:lstStyle/>
        <a:p>
          <a:endParaRPr lang="en-GB">
            <a:solidFill>
              <a:schemeClr val="accent6">
                <a:lumMod val="50000"/>
              </a:schemeClr>
            </a:solidFill>
          </a:endParaRPr>
        </a:p>
      </dgm:t>
    </dgm:pt>
    <dgm:pt modelId="{C2996824-0B0E-4497-A89E-F00320E308F1}" type="sibTrans" cxnId="{D7C8F903-4A2B-482A-97B6-9922B793C925}">
      <dgm:prSet/>
      <dgm:spPr/>
      <dgm:t>
        <a:bodyPr/>
        <a:lstStyle/>
        <a:p>
          <a:endParaRPr lang="en-GB">
            <a:solidFill>
              <a:schemeClr val="accent6">
                <a:lumMod val="50000"/>
              </a:schemeClr>
            </a:solidFill>
          </a:endParaRPr>
        </a:p>
      </dgm:t>
    </dgm:pt>
    <dgm:pt modelId="{89AB42CF-F885-4772-8F80-9BA2B318DEA7}">
      <dgm:prSet/>
      <dgm:spPr/>
      <dgm:t>
        <a:bodyPr/>
        <a:lstStyle/>
        <a:p>
          <a:pPr rtl="0"/>
          <a:r>
            <a:rPr lang="en-GB" dirty="0" smtClean="0">
              <a:solidFill>
                <a:srgbClr val="00B050"/>
              </a:solidFill>
            </a:rPr>
            <a:t>Risk</a:t>
          </a:r>
          <a:endParaRPr lang="en-GB" dirty="0">
            <a:solidFill>
              <a:srgbClr val="00B050"/>
            </a:solidFill>
          </a:endParaRPr>
        </a:p>
      </dgm:t>
    </dgm:pt>
    <dgm:pt modelId="{65A8A763-AE17-49D4-839A-BD7B1499FD38}" type="parTrans" cxnId="{D120878C-CDF4-4141-859E-2FEC2B4F94EB}">
      <dgm:prSet/>
      <dgm:spPr/>
      <dgm:t>
        <a:bodyPr/>
        <a:lstStyle/>
        <a:p>
          <a:endParaRPr lang="en-GB">
            <a:solidFill>
              <a:schemeClr val="accent6">
                <a:lumMod val="50000"/>
              </a:schemeClr>
            </a:solidFill>
          </a:endParaRPr>
        </a:p>
      </dgm:t>
    </dgm:pt>
    <dgm:pt modelId="{F228E02F-FFC2-4301-BC4E-3407F7070CA3}" type="sibTrans" cxnId="{D120878C-CDF4-4141-859E-2FEC2B4F94EB}">
      <dgm:prSet/>
      <dgm:spPr/>
      <dgm:t>
        <a:bodyPr/>
        <a:lstStyle/>
        <a:p>
          <a:endParaRPr lang="en-GB">
            <a:solidFill>
              <a:schemeClr val="accent6">
                <a:lumMod val="50000"/>
              </a:schemeClr>
            </a:solidFill>
          </a:endParaRPr>
        </a:p>
      </dgm:t>
    </dgm:pt>
    <dgm:pt modelId="{419DF58E-22E1-4765-88EA-E5D79C24F738}">
      <dgm:prSet/>
      <dgm:spPr/>
      <dgm:t>
        <a:bodyPr/>
        <a:lstStyle/>
        <a:p>
          <a:pPr rtl="0"/>
          <a:r>
            <a:rPr lang="en-GB" dirty="0" smtClean="0">
              <a:solidFill>
                <a:srgbClr val="FF0000"/>
              </a:solidFill>
            </a:rPr>
            <a:t>Security</a:t>
          </a:r>
          <a:endParaRPr lang="en-GB" dirty="0">
            <a:solidFill>
              <a:srgbClr val="FF0000"/>
            </a:solidFill>
          </a:endParaRPr>
        </a:p>
      </dgm:t>
    </dgm:pt>
    <dgm:pt modelId="{D435FBAE-7648-4A91-AF17-0EE8A1D4F0BD}" type="parTrans" cxnId="{93552228-15A7-4205-9563-8B7EC6F19463}">
      <dgm:prSet/>
      <dgm:spPr/>
      <dgm:t>
        <a:bodyPr/>
        <a:lstStyle/>
        <a:p>
          <a:endParaRPr lang="en-GB">
            <a:solidFill>
              <a:schemeClr val="accent6">
                <a:lumMod val="50000"/>
              </a:schemeClr>
            </a:solidFill>
          </a:endParaRPr>
        </a:p>
      </dgm:t>
    </dgm:pt>
    <dgm:pt modelId="{693AD1C4-E931-44A4-921F-C26832850581}" type="sibTrans" cxnId="{93552228-15A7-4205-9563-8B7EC6F19463}">
      <dgm:prSet/>
      <dgm:spPr/>
      <dgm:t>
        <a:bodyPr/>
        <a:lstStyle/>
        <a:p>
          <a:endParaRPr lang="en-GB">
            <a:solidFill>
              <a:schemeClr val="accent6">
                <a:lumMod val="50000"/>
              </a:schemeClr>
            </a:solidFill>
          </a:endParaRPr>
        </a:p>
      </dgm:t>
    </dgm:pt>
    <dgm:pt modelId="{93B3760E-BD56-4A7F-B863-ED37F9C5E506}" type="pres">
      <dgm:prSet presAssocID="{309ECCFB-B134-4EBE-B137-31266740D4FB}" presName="composite" presStyleCnt="0">
        <dgm:presLayoutVars>
          <dgm:chMax val="5"/>
          <dgm:dir/>
          <dgm:resizeHandles val="exact"/>
        </dgm:presLayoutVars>
      </dgm:prSet>
      <dgm:spPr/>
      <dgm:t>
        <a:bodyPr/>
        <a:lstStyle/>
        <a:p>
          <a:endParaRPr lang="en-GB"/>
        </a:p>
      </dgm:t>
    </dgm:pt>
    <dgm:pt modelId="{E1A0FCAC-1568-4468-BB7A-9773B6F0DECC}" type="pres">
      <dgm:prSet presAssocID="{FCAA35B6-006D-4853-88EF-1684CDB08985}" presName="circle1" presStyleLbl="lnNode1" presStyleIdx="0" presStyleCnt="3"/>
      <dgm:spPr/>
      <dgm:t>
        <a:bodyPr/>
        <a:lstStyle/>
        <a:p>
          <a:endParaRPr lang="en-GB"/>
        </a:p>
      </dgm:t>
    </dgm:pt>
    <dgm:pt modelId="{0CFF7D0A-6950-44D6-8BE3-0436FDCC29CE}" type="pres">
      <dgm:prSet presAssocID="{FCAA35B6-006D-4853-88EF-1684CDB08985}" presName="text1" presStyleLbl="revTx" presStyleIdx="0" presStyleCnt="3">
        <dgm:presLayoutVars>
          <dgm:bulletEnabled val="1"/>
        </dgm:presLayoutVars>
      </dgm:prSet>
      <dgm:spPr/>
      <dgm:t>
        <a:bodyPr/>
        <a:lstStyle/>
        <a:p>
          <a:endParaRPr lang="en-GB"/>
        </a:p>
      </dgm:t>
    </dgm:pt>
    <dgm:pt modelId="{E11E93F8-F4AF-417D-9EF8-CF07FF328048}" type="pres">
      <dgm:prSet presAssocID="{FCAA35B6-006D-4853-88EF-1684CDB08985}" presName="line1" presStyleLbl="callout" presStyleIdx="0" presStyleCnt="6"/>
      <dgm:spPr/>
      <dgm:t>
        <a:bodyPr/>
        <a:lstStyle/>
        <a:p>
          <a:endParaRPr lang="en-GB"/>
        </a:p>
      </dgm:t>
    </dgm:pt>
    <dgm:pt modelId="{95169504-911C-4773-A7A3-493005E33508}" type="pres">
      <dgm:prSet presAssocID="{FCAA35B6-006D-4853-88EF-1684CDB08985}" presName="d1" presStyleLbl="callout" presStyleIdx="1" presStyleCnt="6"/>
      <dgm:spPr/>
      <dgm:t>
        <a:bodyPr/>
        <a:lstStyle/>
        <a:p>
          <a:endParaRPr lang="en-GB"/>
        </a:p>
      </dgm:t>
    </dgm:pt>
    <dgm:pt modelId="{A8D737C8-A30A-4E21-9CAF-B918E8C8BD36}" type="pres">
      <dgm:prSet presAssocID="{89AB42CF-F885-4772-8F80-9BA2B318DEA7}" presName="circle2" presStyleLbl="lnNode1" presStyleIdx="1" presStyleCnt="3"/>
      <dgm:spPr/>
      <dgm:t>
        <a:bodyPr/>
        <a:lstStyle/>
        <a:p>
          <a:endParaRPr lang="en-GB"/>
        </a:p>
      </dgm:t>
    </dgm:pt>
    <dgm:pt modelId="{468E24C6-03A2-4420-AEBE-041F72C91868}" type="pres">
      <dgm:prSet presAssocID="{89AB42CF-F885-4772-8F80-9BA2B318DEA7}" presName="text2" presStyleLbl="revTx" presStyleIdx="1" presStyleCnt="3">
        <dgm:presLayoutVars>
          <dgm:bulletEnabled val="1"/>
        </dgm:presLayoutVars>
      </dgm:prSet>
      <dgm:spPr/>
      <dgm:t>
        <a:bodyPr/>
        <a:lstStyle/>
        <a:p>
          <a:endParaRPr lang="en-GB"/>
        </a:p>
      </dgm:t>
    </dgm:pt>
    <dgm:pt modelId="{0558A958-4940-4C09-89A3-75F27EAF171C}" type="pres">
      <dgm:prSet presAssocID="{89AB42CF-F885-4772-8F80-9BA2B318DEA7}" presName="line2" presStyleLbl="callout" presStyleIdx="2" presStyleCnt="6"/>
      <dgm:spPr/>
      <dgm:t>
        <a:bodyPr/>
        <a:lstStyle/>
        <a:p>
          <a:endParaRPr lang="en-GB"/>
        </a:p>
      </dgm:t>
    </dgm:pt>
    <dgm:pt modelId="{F024C229-4559-41D4-991A-E3B65526A7F1}" type="pres">
      <dgm:prSet presAssocID="{89AB42CF-F885-4772-8F80-9BA2B318DEA7}" presName="d2" presStyleLbl="callout" presStyleIdx="3" presStyleCnt="6"/>
      <dgm:spPr/>
      <dgm:t>
        <a:bodyPr/>
        <a:lstStyle/>
        <a:p>
          <a:endParaRPr lang="en-GB"/>
        </a:p>
      </dgm:t>
    </dgm:pt>
    <dgm:pt modelId="{77459FF8-3AF6-4FBD-8D40-B9E335537EC6}" type="pres">
      <dgm:prSet presAssocID="{419DF58E-22E1-4765-88EA-E5D79C24F738}" presName="circle3" presStyleLbl="lnNode1" presStyleIdx="2" presStyleCnt="3" custLinFactNeighborX="-322"/>
      <dgm:spPr/>
      <dgm:t>
        <a:bodyPr/>
        <a:lstStyle/>
        <a:p>
          <a:endParaRPr lang="en-GB"/>
        </a:p>
      </dgm:t>
    </dgm:pt>
    <dgm:pt modelId="{4E6E1AEC-BAF4-4BF0-AB28-A623734ADB02}" type="pres">
      <dgm:prSet presAssocID="{419DF58E-22E1-4765-88EA-E5D79C24F738}" presName="text3" presStyleLbl="revTx" presStyleIdx="2" presStyleCnt="3">
        <dgm:presLayoutVars>
          <dgm:bulletEnabled val="1"/>
        </dgm:presLayoutVars>
      </dgm:prSet>
      <dgm:spPr/>
      <dgm:t>
        <a:bodyPr/>
        <a:lstStyle/>
        <a:p>
          <a:endParaRPr lang="en-GB"/>
        </a:p>
      </dgm:t>
    </dgm:pt>
    <dgm:pt modelId="{0C6932A2-F67E-4A8D-A6E8-B580B689ED98}" type="pres">
      <dgm:prSet presAssocID="{419DF58E-22E1-4765-88EA-E5D79C24F738}" presName="line3" presStyleLbl="callout" presStyleIdx="4" presStyleCnt="6"/>
      <dgm:spPr/>
      <dgm:t>
        <a:bodyPr/>
        <a:lstStyle/>
        <a:p>
          <a:endParaRPr lang="en-GB"/>
        </a:p>
      </dgm:t>
    </dgm:pt>
    <dgm:pt modelId="{E5ABB244-69C1-4BF9-BBFD-138BBC4A68C4}" type="pres">
      <dgm:prSet presAssocID="{419DF58E-22E1-4765-88EA-E5D79C24F738}" presName="d3" presStyleLbl="callout" presStyleIdx="5" presStyleCnt="6"/>
      <dgm:spPr/>
      <dgm:t>
        <a:bodyPr/>
        <a:lstStyle/>
        <a:p>
          <a:endParaRPr lang="en-GB"/>
        </a:p>
      </dgm:t>
    </dgm:pt>
  </dgm:ptLst>
  <dgm:cxnLst>
    <dgm:cxn modelId="{D120878C-CDF4-4141-859E-2FEC2B4F94EB}" srcId="{309ECCFB-B134-4EBE-B137-31266740D4FB}" destId="{89AB42CF-F885-4772-8F80-9BA2B318DEA7}" srcOrd="1" destOrd="0" parTransId="{65A8A763-AE17-49D4-839A-BD7B1499FD38}" sibTransId="{F228E02F-FFC2-4301-BC4E-3407F7070CA3}"/>
    <dgm:cxn modelId="{D7C8F903-4A2B-482A-97B6-9922B793C925}" srcId="{309ECCFB-B134-4EBE-B137-31266740D4FB}" destId="{FCAA35B6-006D-4853-88EF-1684CDB08985}" srcOrd="0" destOrd="0" parTransId="{A2FB5337-D812-428E-89A9-550BF8ADDF49}" sibTransId="{C2996824-0B0E-4497-A89E-F00320E308F1}"/>
    <dgm:cxn modelId="{4405D7EA-4663-4912-88E9-1FDD24501B9C}" type="presOf" srcId="{309ECCFB-B134-4EBE-B137-31266740D4FB}" destId="{93B3760E-BD56-4A7F-B863-ED37F9C5E506}" srcOrd="0" destOrd="0" presId="urn:microsoft.com/office/officeart/2005/8/layout/target1"/>
    <dgm:cxn modelId="{8878298F-A742-4B9E-B30F-AFF4CB60BBD7}" type="presOf" srcId="{FCAA35B6-006D-4853-88EF-1684CDB08985}" destId="{0CFF7D0A-6950-44D6-8BE3-0436FDCC29CE}" srcOrd="0" destOrd="0" presId="urn:microsoft.com/office/officeart/2005/8/layout/target1"/>
    <dgm:cxn modelId="{F91632B5-E5B2-492D-9040-8F11A37D1D0A}" type="presOf" srcId="{89AB42CF-F885-4772-8F80-9BA2B318DEA7}" destId="{468E24C6-03A2-4420-AEBE-041F72C91868}" srcOrd="0" destOrd="0" presId="urn:microsoft.com/office/officeart/2005/8/layout/target1"/>
    <dgm:cxn modelId="{65CB6992-622E-4D80-A899-ED8005BCBE0D}" type="presOf" srcId="{419DF58E-22E1-4765-88EA-E5D79C24F738}" destId="{4E6E1AEC-BAF4-4BF0-AB28-A623734ADB02}" srcOrd="0" destOrd="0" presId="urn:microsoft.com/office/officeart/2005/8/layout/target1"/>
    <dgm:cxn modelId="{93552228-15A7-4205-9563-8B7EC6F19463}" srcId="{309ECCFB-B134-4EBE-B137-31266740D4FB}" destId="{419DF58E-22E1-4765-88EA-E5D79C24F738}" srcOrd="2" destOrd="0" parTransId="{D435FBAE-7648-4A91-AF17-0EE8A1D4F0BD}" sibTransId="{693AD1C4-E931-44A4-921F-C26832850581}"/>
    <dgm:cxn modelId="{469BB30C-9DA0-4F6A-ABB3-A845704DF890}" type="presParOf" srcId="{93B3760E-BD56-4A7F-B863-ED37F9C5E506}" destId="{E1A0FCAC-1568-4468-BB7A-9773B6F0DECC}" srcOrd="0" destOrd="0" presId="urn:microsoft.com/office/officeart/2005/8/layout/target1"/>
    <dgm:cxn modelId="{73328051-3D21-4774-B374-93A9144D6401}" type="presParOf" srcId="{93B3760E-BD56-4A7F-B863-ED37F9C5E506}" destId="{0CFF7D0A-6950-44D6-8BE3-0436FDCC29CE}" srcOrd="1" destOrd="0" presId="urn:microsoft.com/office/officeart/2005/8/layout/target1"/>
    <dgm:cxn modelId="{D44930CB-3EC1-4E33-A861-29CBB97A6765}" type="presParOf" srcId="{93B3760E-BD56-4A7F-B863-ED37F9C5E506}" destId="{E11E93F8-F4AF-417D-9EF8-CF07FF328048}" srcOrd="2" destOrd="0" presId="urn:microsoft.com/office/officeart/2005/8/layout/target1"/>
    <dgm:cxn modelId="{62ECD383-3F2F-4522-A241-6756F7F0F588}" type="presParOf" srcId="{93B3760E-BD56-4A7F-B863-ED37F9C5E506}" destId="{95169504-911C-4773-A7A3-493005E33508}" srcOrd="3" destOrd="0" presId="urn:microsoft.com/office/officeart/2005/8/layout/target1"/>
    <dgm:cxn modelId="{C272A93F-17A7-4997-BC8C-394F145D7A9F}" type="presParOf" srcId="{93B3760E-BD56-4A7F-B863-ED37F9C5E506}" destId="{A8D737C8-A30A-4E21-9CAF-B918E8C8BD36}" srcOrd="4" destOrd="0" presId="urn:microsoft.com/office/officeart/2005/8/layout/target1"/>
    <dgm:cxn modelId="{2BE27548-C821-4CB2-AF54-1C894A67CA3C}" type="presParOf" srcId="{93B3760E-BD56-4A7F-B863-ED37F9C5E506}" destId="{468E24C6-03A2-4420-AEBE-041F72C91868}" srcOrd="5" destOrd="0" presId="urn:microsoft.com/office/officeart/2005/8/layout/target1"/>
    <dgm:cxn modelId="{D00671CE-8DEC-4DEE-BD4D-7F1C8C845094}" type="presParOf" srcId="{93B3760E-BD56-4A7F-B863-ED37F9C5E506}" destId="{0558A958-4940-4C09-89A3-75F27EAF171C}" srcOrd="6" destOrd="0" presId="urn:microsoft.com/office/officeart/2005/8/layout/target1"/>
    <dgm:cxn modelId="{AEB00B1A-D69E-40CC-8DCA-8B3F132C63A7}" type="presParOf" srcId="{93B3760E-BD56-4A7F-B863-ED37F9C5E506}" destId="{F024C229-4559-41D4-991A-E3B65526A7F1}" srcOrd="7" destOrd="0" presId="urn:microsoft.com/office/officeart/2005/8/layout/target1"/>
    <dgm:cxn modelId="{EFB3A8F0-CEFC-4F91-9260-D64B898B0316}" type="presParOf" srcId="{93B3760E-BD56-4A7F-B863-ED37F9C5E506}" destId="{77459FF8-3AF6-4FBD-8D40-B9E335537EC6}" srcOrd="8" destOrd="0" presId="urn:microsoft.com/office/officeart/2005/8/layout/target1"/>
    <dgm:cxn modelId="{DB1753CC-AB8B-403D-B0C4-DFD2C2607A43}" type="presParOf" srcId="{93B3760E-BD56-4A7F-B863-ED37F9C5E506}" destId="{4E6E1AEC-BAF4-4BF0-AB28-A623734ADB02}" srcOrd="9" destOrd="0" presId="urn:microsoft.com/office/officeart/2005/8/layout/target1"/>
    <dgm:cxn modelId="{5A991FDF-5FED-4BAB-9F58-7926A3DE4057}" type="presParOf" srcId="{93B3760E-BD56-4A7F-B863-ED37F9C5E506}" destId="{0C6932A2-F67E-4A8D-A6E8-B580B689ED98}" srcOrd="10" destOrd="0" presId="urn:microsoft.com/office/officeart/2005/8/layout/target1"/>
    <dgm:cxn modelId="{9C055B61-E825-4844-B497-3A2C5052B65C}" type="presParOf" srcId="{93B3760E-BD56-4A7F-B863-ED37F9C5E506}" destId="{E5ABB244-69C1-4BF9-BBFD-138BBC4A68C4}" srcOrd="11" destOrd="0" presId="urn:microsoft.com/office/officeart/2005/8/layout/targe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BA2CD0-C7DB-45ED-9C75-15033E27B10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GB"/>
        </a:p>
      </dgm:t>
    </dgm:pt>
    <dgm:pt modelId="{9F384DAD-9CCA-462F-A68F-2501BB497BAF}">
      <dgm:prSet/>
      <dgm:spPr/>
      <dgm:t>
        <a:bodyPr/>
        <a:lstStyle/>
        <a:p>
          <a:pPr rtl="0"/>
          <a:r>
            <a:rPr lang="en-US" baseline="0" smtClean="0"/>
            <a:t>Accounting anonymised</a:t>
          </a:r>
          <a:endParaRPr lang="en-GB"/>
        </a:p>
      </dgm:t>
    </dgm:pt>
    <dgm:pt modelId="{21FC6567-E2F3-4624-8FE4-0CE78D12EEC6}" type="parTrans" cxnId="{C5281B57-4423-4B95-BB97-E12FC08D18E0}">
      <dgm:prSet/>
      <dgm:spPr/>
      <dgm:t>
        <a:bodyPr/>
        <a:lstStyle/>
        <a:p>
          <a:endParaRPr lang="en-GB"/>
        </a:p>
      </dgm:t>
    </dgm:pt>
    <dgm:pt modelId="{42916266-7756-4A32-AAF5-7E142F7AEB39}" type="sibTrans" cxnId="{C5281B57-4423-4B95-BB97-E12FC08D18E0}">
      <dgm:prSet/>
      <dgm:spPr/>
      <dgm:t>
        <a:bodyPr/>
        <a:lstStyle/>
        <a:p>
          <a:endParaRPr lang="en-GB"/>
        </a:p>
      </dgm:t>
    </dgm:pt>
    <dgm:pt modelId="{5978CDBA-83E9-47F5-B4F5-754719CF34F9}">
      <dgm:prSet/>
      <dgm:spPr/>
      <dgm:t>
        <a:bodyPr/>
        <a:lstStyle/>
        <a:p>
          <a:pPr rtl="0"/>
          <a:r>
            <a:rPr lang="en-US" baseline="0" smtClean="0"/>
            <a:t>Companies not identified</a:t>
          </a:r>
          <a:endParaRPr lang="en-GB"/>
        </a:p>
      </dgm:t>
    </dgm:pt>
    <dgm:pt modelId="{9E858169-5AF9-49FE-BC45-CA6EA2AC01AE}" type="parTrans" cxnId="{0610ABFF-3BFC-43D7-94FB-199D4AB08DB8}">
      <dgm:prSet/>
      <dgm:spPr/>
      <dgm:t>
        <a:bodyPr/>
        <a:lstStyle/>
        <a:p>
          <a:endParaRPr lang="en-GB"/>
        </a:p>
      </dgm:t>
    </dgm:pt>
    <dgm:pt modelId="{6013FF10-DAC8-47DA-8E75-CE81048ED67A}" type="sibTrans" cxnId="{0610ABFF-3BFC-43D7-94FB-199D4AB08DB8}">
      <dgm:prSet/>
      <dgm:spPr/>
      <dgm:t>
        <a:bodyPr/>
        <a:lstStyle/>
        <a:p>
          <a:endParaRPr lang="en-GB"/>
        </a:p>
      </dgm:t>
    </dgm:pt>
    <dgm:pt modelId="{333A6794-3361-4607-AD12-39D62A960640}">
      <dgm:prSet/>
      <dgm:spPr/>
      <dgm:t>
        <a:bodyPr/>
        <a:lstStyle/>
        <a:p>
          <a:pPr rtl="0"/>
          <a:r>
            <a:rPr lang="en-US" baseline="0" smtClean="0"/>
            <a:t>Balance sheets &amp; P&amp;L line items directly related to IT.</a:t>
          </a:r>
          <a:endParaRPr lang="en-GB"/>
        </a:p>
      </dgm:t>
    </dgm:pt>
    <dgm:pt modelId="{305343EA-F54A-4D35-8539-B5CBF748EB14}" type="parTrans" cxnId="{851BCC12-71C5-4841-89F6-5B8C91903B59}">
      <dgm:prSet/>
      <dgm:spPr/>
      <dgm:t>
        <a:bodyPr/>
        <a:lstStyle/>
        <a:p>
          <a:endParaRPr lang="en-GB"/>
        </a:p>
      </dgm:t>
    </dgm:pt>
    <dgm:pt modelId="{7D63C1EA-D770-4A2E-B36F-FF693C6CC842}" type="sibTrans" cxnId="{851BCC12-71C5-4841-89F6-5B8C91903B59}">
      <dgm:prSet/>
      <dgm:spPr/>
      <dgm:t>
        <a:bodyPr/>
        <a:lstStyle/>
        <a:p>
          <a:endParaRPr lang="en-GB"/>
        </a:p>
      </dgm:t>
    </dgm:pt>
    <dgm:pt modelId="{96504B3A-9D28-4F37-801F-F032F4D61B95}">
      <dgm:prSet/>
      <dgm:spPr/>
      <dgm:t>
        <a:bodyPr/>
        <a:lstStyle/>
        <a:p>
          <a:pPr rtl="0"/>
          <a:r>
            <a:rPr lang="en-US" baseline="0" smtClean="0"/>
            <a:t>Rounded balance sheet figures DOWN</a:t>
          </a:r>
          <a:endParaRPr lang="en-GB"/>
        </a:p>
      </dgm:t>
    </dgm:pt>
    <dgm:pt modelId="{A63D146E-F89B-4E16-8AC5-19D51C5F9EE2}" type="parTrans" cxnId="{BB1CBA4A-B7BD-4ADD-A26F-0FBC6E522FA7}">
      <dgm:prSet/>
      <dgm:spPr/>
      <dgm:t>
        <a:bodyPr/>
        <a:lstStyle/>
        <a:p>
          <a:endParaRPr lang="en-GB"/>
        </a:p>
      </dgm:t>
    </dgm:pt>
    <dgm:pt modelId="{008E13EE-D7C2-4F61-A211-23A880874D13}" type="sibTrans" cxnId="{BB1CBA4A-B7BD-4ADD-A26F-0FBC6E522FA7}">
      <dgm:prSet/>
      <dgm:spPr/>
      <dgm:t>
        <a:bodyPr/>
        <a:lstStyle/>
        <a:p>
          <a:endParaRPr lang="en-GB"/>
        </a:p>
      </dgm:t>
    </dgm:pt>
    <dgm:pt modelId="{15E70AAE-14ED-4742-9732-AEFD0DC3D236}">
      <dgm:prSet/>
      <dgm:spPr/>
      <dgm:t>
        <a:bodyPr/>
        <a:lstStyle/>
        <a:p>
          <a:pPr rtl="0"/>
          <a:r>
            <a:rPr lang="en-US" baseline="0" smtClean="0"/>
            <a:t>Non-Statistical sample, but indicative</a:t>
          </a:r>
          <a:endParaRPr lang="en-GB"/>
        </a:p>
      </dgm:t>
    </dgm:pt>
    <dgm:pt modelId="{365D6509-70AF-473F-A3AE-12A6F2769705}" type="parTrans" cxnId="{619EC01F-B00D-49A3-B42E-F68431CEB6D5}">
      <dgm:prSet/>
      <dgm:spPr/>
      <dgm:t>
        <a:bodyPr/>
        <a:lstStyle/>
        <a:p>
          <a:endParaRPr lang="en-GB"/>
        </a:p>
      </dgm:t>
    </dgm:pt>
    <dgm:pt modelId="{A364E27C-982E-47AE-A3A2-D12B4A7A0C12}" type="sibTrans" cxnId="{619EC01F-B00D-49A3-B42E-F68431CEB6D5}">
      <dgm:prSet/>
      <dgm:spPr/>
      <dgm:t>
        <a:bodyPr/>
        <a:lstStyle/>
        <a:p>
          <a:endParaRPr lang="en-GB"/>
        </a:p>
      </dgm:t>
    </dgm:pt>
    <dgm:pt modelId="{1741DAD1-5843-4752-B637-68AE54296CCD}">
      <dgm:prSet/>
      <dgm:spPr/>
      <dgm:t>
        <a:bodyPr/>
        <a:lstStyle/>
        <a:p>
          <a:pPr rtl="0"/>
          <a:r>
            <a:rPr lang="en-US" baseline="0" dirty="0" smtClean="0"/>
            <a:t>16 Businesses</a:t>
          </a:r>
          <a:endParaRPr lang="en-GB" dirty="0"/>
        </a:p>
      </dgm:t>
    </dgm:pt>
    <dgm:pt modelId="{D27778BE-9B0C-4643-9442-EF9C5950EDD0}" type="parTrans" cxnId="{437EA29E-54AD-431E-BCD9-AE1665BCD81B}">
      <dgm:prSet/>
      <dgm:spPr/>
      <dgm:t>
        <a:bodyPr/>
        <a:lstStyle/>
        <a:p>
          <a:endParaRPr lang="en-GB"/>
        </a:p>
      </dgm:t>
    </dgm:pt>
    <dgm:pt modelId="{27645748-D65B-450A-83F3-DA08F8DA1FA8}" type="sibTrans" cxnId="{437EA29E-54AD-431E-BCD9-AE1665BCD81B}">
      <dgm:prSet/>
      <dgm:spPr/>
      <dgm:t>
        <a:bodyPr/>
        <a:lstStyle/>
        <a:p>
          <a:endParaRPr lang="en-GB"/>
        </a:p>
      </dgm:t>
    </dgm:pt>
    <dgm:pt modelId="{C290734F-FB5D-4A09-A266-4A10D9F0FC7A}">
      <dgm:prSet/>
      <dgm:spPr/>
      <dgm:t>
        <a:bodyPr/>
        <a:lstStyle/>
        <a:p>
          <a:pPr rtl="0"/>
          <a:r>
            <a:rPr lang="en-US" baseline="0" smtClean="0"/>
            <a:t>10 – 80 employee’s.</a:t>
          </a:r>
          <a:endParaRPr lang="en-GB"/>
        </a:p>
      </dgm:t>
    </dgm:pt>
    <dgm:pt modelId="{D4DC82E5-D004-4654-B2FC-E7B44B644F50}" type="parTrans" cxnId="{01D0AE7D-70E8-4EB7-921F-66986E2A4E5C}">
      <dgm:prSet/>
      <dgm:spPr/>
      <dgm:t>
        <a:bodyPr/>
        <a:lstStyle/>
        <a:p>
          <a:endParaRPr lang="en-GB"/>
        </a:p>
      </dgm:t>
    </dgm:pt>
    <dgm:pt modelId="{61D7DD84-D938-4ED6-A68F-1B56B84853EE}" type="sibTrans" cxnId="{01D0AE7D-70E8-4EB7-921F-66986E2A4E5C}">
      <dgm:prSet/>
      <dgm:spPr/>
      <dgm:t>
        <a:bodyPr/>
        <a:lstStyle/>
        <a:p>
          <a:endParaRPr lang="en-GB"/>
        </a:p>
      </dgm:t>
    </dgm:pt>
    <dgm:pt modelId="{A05E0CFF-D148-4F68-B68D-A5FAFC4053E4}">
      <dgm:prSet/>
      <dgm:spPr/>
      <dgm:t>
        <a:bodyPr/>
        <a:lstStyle/>
        <a:p>
          <a:pPr rtl="0"/>
          <a:r>
            <a:rPr lang="en-US" baseline="0" dirty="0" smtClean="0"/>
            <a:t>x4 with 200+</a:t>
          </a:r>
          <a:endParaRPr lang="en-GB" dirty="0"/>
        </a:p>
      </dgm:t>
    </dgm:pt>
    <dgm:pt modelId="{00531F6A-6D36-485E-82D9-866E9DC99F94}" type="parTrans" cxnId="{F494815E-125F-48D2-A242-C162DD8FC218}">
      <dgm:prSet/>
      <dgm:spPr/>
      <dgm:t>
        <a:bodyPr/>
        <a:lstStyle/>
        <a:p>
          <a:endParaRPr lang="en-GB"/>
        </a:p>
      </dgm:t>
    </dgm:pt>
    <dgm:pt modelId="{CAC495EC-9B05-4B50-AC9A-A9730AE4DD91}" type="sibTrans" cxnId="{F494815E-125F-48D2-A242-C162DD8FC218}">
      <dgm:prSet/>
      <dgm:spPr/>
      <dgm:t>
        <a:bodyPr/>
        <a:lstStyle/>
        <a:p>
          <a:endParaRPr lang="en-GB"/>
        </a:p>
      </dgm:t>
    </dgm:pt>
    <dgm:pt modelId="{FB2A026F-9A06-4754-99A3-FBC367DDAA93}">
      <dgm:prSet/>
      <dgm:spPr/>
      <dgm:t>
        <a:bodyPr/>
        <a:lstStyle/>
        <a:p>
          <a:pPr rtl="0"/>
          <a:r>
            <a:rPr lang="en-US" baseline="0" smtClean="0"/>
            <a:t>Adjusted for reality</a:t>
          </a:r>
          <a:endParaRPr lang="en-GB"/>
        </a:p>
      </dgm:t>
    </dgm:pt>
    <dgm:pt modelId="{2E53D194-3D1F-4411-A227-FDBA1ADE4D3F}" type="parTrans" cxnId="{7C02B267-7840-4A7E-83CC-32CFDF1A8CD3}">
      <dgm:prSet/>
      <dgm:spPr/>
      <dgm:t>
        <a:bodyPr/>
        <a:lstStyle/>
        <a:p>
          <a:endParaRPr lang="en-GB"/>
        </a:p>
      </dgm:t>
    </dgm:pt>
    <dgm:pt modelId="{EA02AF59-E421-4306-8A88-C82651DDD443}" type="sibTrans" cxnId="{7C02B267-7840-4A7E-83CC-32CFDF1A8CD3}">
      <dgm:prSet/>
      <dgm:spPr/>
      <dgm:t>
        <a:bodyPr/>
        <a:lstStyle/>
        <a:p>
          <a:endParaRPr lang="en-GB"/>
        </a:p>
      </dgm:t>
    </dgm:pt>
    <dgm:pt modelId="{DDD7192E-B4C6-49C8-B5A3-EE2A35945DCD}">
      <dgm:prSet/>
      <dgm:spPr/>
      <dgm:t>
        <a:bodyPr/>
        <a:lstStyle/>
        <a:p>
          <a:pPr rtl="0"/>
          <a:r>
            <a:rPr lang="en-US" baseline="0" smtClean="0"/>
            <a:t>Remember Hybrid!</a:t>
          </a:r>
          <a:endParaRPr lang="en-GB"/>
        </a:p>
      </dgm:t>
    </dgm:pt>
    <dgm:pt modelId="{26D8072D-D7BE-4416-AFBD-485D19E8C04C}" type="parTrans" cxnId="{FD4ED113-CE81-4E17-B1B7-A00841A1118C}">
      <dgm:prSet/>
      <dgm:spPr/>
      <dgm:t>
        <a:bodyPr/>
        <a:lstStyle/>
        <a:p>
          <a:endParaRPr lang="en-GB"/>
        </a:p>
      </dgm:t>
    </dgm:pt>
    <dgm:pt modelId="{A3444B74-D11C-42AC-AC47-66A01C5EE80F}" type="sibTrans" cxnId="{FD4ED113-CE81-4E17-B1B7-A00841A1118C}">
      <dgm:prSet/>
      <dgm:spPr/>
      <dgm:t>
        <a:bodyPr/>
        <a:lstStyle/>
        <a:p>
          <a:endParaRPr lang="en-GB"/>
        </a:p>
      </dgm:t>
    </dgm:pt>
    <dgm:pt modelId="{6615DA8A-8E70-42E8-9FBF-C7B7FD450F5B}">
      <dgm:prSet/>
      <dgm:spPr/>
      <dgm:t>
        <a:bodyPr/>
        <a:lstStyle/>
        <a:p>
          <a:pPr rtl="0"/>
          <a:r>
            <a:rPr lang="en-US" baseline="0" smtClean="0"/>
            <a:t>Removed 40% of costs from potential savings</a:t>
          </a:r>
          <a:endParaRPr lang="en-GB"/>
        </a:p>
      </dgm:t>
    </dgm:pt>
    <dgm:pt modelId="{7ADB092D-52EC-4579-9708-77E1FFA6E333}" type="parTrans" cxnId="{DF1CB8C5-8809-40BD-BDDE-A4A4DB05D64E}">
      <dgm:prSet/>
      <dgm:spPr/>
      <dgm:t>
        <a:bodyPr/>
        <a:lstStyle/>
        <a:p>
          <a:endParaRPr lang="en-GB"/>
        </a:p>
      </dgm:t>
    </dgm:pt>
    <dgm:pt modelId="{A8F5EBAF-FE24-46D1-9B6E-B2E51293C6A2}" type="sibTrans" cxnId="{DF1CB8C5-8809-40BD-BDDE-A4A4DB05D64E}">
      <dgm:prSet/>
      <dgm:spPr/>
      <dgm:t>
        <a:bodyPr/>
        <a:lstStyle/>
        <a:p>
          <a:endParaRPr lang="en-GB"/>
        </a:p>
      </dgm:t>
    </dgm:pt>
    <dgm:pt modelId="{161FAF17-107E-4316-8BFE-716F7CECB642}" type="pres">
      <dgm:prSet presAssocID="{A0BA2CD0-C7DB-45ED-9C75-15033E27B108}" presName="vert0" presStyleCnt="0">
        <dgm:presLayoutVars>
          <dgm:dir/>
          <dgm:animOne val="branch"/>
          <dgm:animLvl val="lvl"/>
        </dgm:presLayoutVars>
      </dgm:prSet>
      <dgm:spPr/>
      <dgm:t>
        <a:bodyPr/>
        <a:lstStyle/>
        <a:p>
          <a:endParaRPr lang="en-GB"/>
        </a:p>
      </dgm:t>
    </dgm:pt>
    <dgm:pt modelId="{F29A06A2-F28A-4657-AC62-A1F4CA80D0F2}" type="pres">
      <dgm:prSet presAssocID="{9F384DAD-9CCA-462F-A68F-2501BB497BAF}" presName="thickLine" presStyleLbl="alignNode1" presStyleIdx="0" presStyleCnt="3"/>
      <dgm:spPr/>
    </dgm:pt>
    <dgm:pt modelId="{DDC456CA-142A-4E96-BB37-33E33FCE1DBA}" type="pres">
      <dgm:prSet presAssocID="{9F384DAD-9CCA-462F-A68F-2501BB497BAF}" presName="horz1" presStyleCnt="0"/>
      <dgm:spPr/>
    </dgm:pt>
    <dgm:pt modelId="{1ED8EE05-1845-4981-8032-F29F42407DF1}" type="pres">
      <dgm:prSet presAssocID="{9F384DAD-9CCA-462F-A68F-2501BB497BAF}" presName="tx1" presStyleLbl="revTx" presStyleIdx="0" presStyleCnt="11"/>
      <dgm:spPr/>
      <dgm:t>
        <a:bodyPr/>
        <a:lstStyle/>
        <a:p>
          <a:endParaRPr lang="en-GB"/>
        </a:p>
      </dgm:t>
    </dgm:pt>
    <dgm:pt modelId="{DFFAE0F1-C812-47FB-9867-D702874BEF0B}" type="pres">
      <dgm:prSet presAssocID="{9F384DAD-9CCA-462F-A68F-2501BB497BAF}" presName="vert1" presStyleCnt="0"/>
      <dgm:spPr/>
    </dgm:pt>
    <dgm:pt modelId="{33C9C652-E1AE-432A-B223-97D03F9F3755}" type="pres">
      <dgm:prSet presAssocID="{5978CDBA-83E9-47F5-B4F5-754719CF34F9}" presName="vertSpace2a" presStyleCnt="0"/>
      <dgm:spPr/>
    </dgm:pt>
    <dgm:pt modelId="{941F2844-3D25-4F6B-824F-A6916107657F}" type="pres">
      <dgm:prSet presAssocID="{5978CDBA-83E9-47F5-B4F5-754719CF34F9}" presName="horz2" presStyleCnt="0"/>
      <dgm:spPr/>
    </dgm:pt>
    <dgm:pt modelId="{A6F31B51-C165-45EA-90F7-B20F9C6F9575}" type="pres">
      <dgm:prSet presAssocID="{5978CDBA-83E9-47F5-B4F5-754719CF34F9}" presName="horzSpace2" presStyleCnt="0"/>
      <dgm:spPr/>
    </dgm:pt>
    <dgm:pt modelId="{249734FC-D454-4120-9039-6EA8F3FF95CA}" type="pres">
      <dgm:prSet presAssocID="{5978CDBA-83E9-47F5-B4F5-754719CF34F9}" presName="tx2" presStyleLbl="revTx" presStyleIdx="1" presStyleCnt="11"/>
      <dgm:spPr/>
      <dgm:t>
        <a:bodyPr/>
        <a:lstStyle/>
        <a:p>
          <a:endParaRPr lang="en-GB"/>
        </a:p>
      </dgm:t>
    </dgm:pt>
    <dgm:pt modelId="{3709DE6C-7C63-46D0-B66B-89E2FE40E55C}" type="pres">
      <dgm:prSet presAssocID="{5978CDBA-83E9-47F5-B4F5-754719CF34F9}" presName="vert2" presStyleCnt="0"/>
      <dgm:spPr/>
    </dgm:pt>
    <dgm:pt modelId="{04ECEA7D-F7B2-47AC-933E-95D95526435D}" type="pres">
      <dgm:prSet presAssocID="{5978CDBA-83E9-47F5-B4F5-754719CF34F9}" presName="thinLine2b" presStyleLbl="callout" presStyleIdx="0" presStyleCnt="8"/>
      <dgm:spPr/>
    </dgm:pt>
    <dgm:pt modelId="{555E380E-9C55-4B1A-9A3F-F2ACFD998110}" type="pres">
      <dgm:prSet presAssocID="{5978CDBA-83E9-47F5-B4F5-754719CF34F9}" presName="vertSpace2b" presStyleCnt="0"/>
      <dgm:spPr/>
    </dgm:pt>
    <dgm:pt modelId="{365F3C37-F129-4778-8169-8E7566F7A25E}" type="pres">
      <dgm:prSet presAssocID="{333A6794-3361-4607-AD12-39D62A960640}" presName="horz2" presStyleCnt="0"/>
      <dgm:spPr/>
    </dgm:pt>
    <dgm:pt modelId="{37895C8F-2165-4E51-A36C-6E453AAB8F76}" type="pres">
      <dgm:prSet presAssocID="{333A6794-3361-4607-AD12-39D62A960640}" presName="horzSpace2" presStyleCnt="0"/>
      <dgm:spPr/>
    </dgm:pt>
    <dgm:pt modelId="{280BC786-062A-4D46-A0BD-C9D617759B3B}" type="pres">
      <dgm:prSet presAssocID="{333A6794-3361-4607-AD12-39D62A960640}" presName="tx2" presStyleLbl="revTx" presStyleIdx="2" presStyleCnt="11"/>
      <dgm:spPr/>
      <dgm:t>
        <a:bodyPr/>
        <a:lstStyle/>
        <a:p>
          <a:endParaRPr lang="en-GB"/>
        </a:p>
      </dgm:t>
    </dgm:pt>
    <dgm:pt modelId="{5D56D3EB-55B1-471C-8012-4DCD54389786}" type="pres">
      <dgm:prSet presAssocID="{333A6794-3361-4607-AD12-39D62A960640}" presName="vert2" presStyleCnt="0"/>
      <dgm:spPr/>
    </dgm:pt>
    <dgm:pt modelId="{9CCFB36C-14DD-4362-8C02-6246D9D1807C}" type="pres">
      <dgm:prSet presAssocID="{333A6794-3361-4607-AD12-39D62A960640}" presName="thinLine2b" presStyleLbl="callout" presStyleIdx="1" presStyleCnt="8"/>
      <dgm:spPr/>
    </dgm:pt>
    <dgm:pt modelId="{C2E5A213-4EF9-4E32-AC81-1895926BCA8C}" type="pres">
      <dgm:prSet presAssocID="{333A6794-3361-4607-AD12-39D62A960640}" presName="vertSpace2b" presStyleCnt="0"/>
      <dgm:spPr/>
    </dgm:pt>
    <dgm:pt modelId="{0902380E-ABEB-42D7-ADA6-99027C745E05}" type="pres">
      <dgm:prSet presAssocID="{96504B3A-9D28-4F37-801F-F032F4D61B95}" presName="horz2" presStyleCnt="0"/>
      <dgm:spPr/>
    </dgm:pt>
    <dgm:pt modelId="{048EA395-EB7D-4A16-B70D-1DE5D0096842}" type="pres">
      <dgm:prSet presAssocID="{96504B3A-9D28-4F37-801F-F032F4D61B95}" presName="horzSpace2" presStyleCnt="0"/>
      <dgm:spPr/>
    </dgm:pt>
    <dgm:pt modelId="{53ED5BD6-6490-4486-AC59-EF567455088C}" type="pres">
      <dgm:prSet presAssocID="{96504B3A-9D28-4F37-801F-F032F4D61B95}" presName="tx2" presStyleLbl="revTx" presStyleIdx="3" presStyleCnt="11"/>
      <dgm:spPr/>
      <dgm:t>
        <a:bodyPr/>
        <a:lstStyle/>
        <a:p>
          <a:endParaRPr lang="en-GB"/>
        </a:p>
      </dgm:t>
    </dgm:pt>
    <dgm:pt modelId="{30C6065F-AEE2-40D6-9218-1C19D9859BA8}" type="pres">
      <dgm:prSet presAssocID="{96504B3A-9D28-4F37-801F-F032F4D61B95}" presName="vert2" presStyleCnt="0"/>
      <dgm:spPr/>
    </dgm:pt>
    <dgm:pt modelId="{0AF89BA6-A9A6-4CC9-BE35-597AC7666632}" type="pres">
      <dgm:prSet presAssocID="{96504B3A-9D28-4F37-801F-F032F4D61B95}" presName="thinLine2b" presStyleLbl="callout" presStyleIdx="2" presStyleCnt="8"/>
      <dgm:spPr/>
    </dgm:pt>
    <dgm:pt modelId="{FBC6B5F5-5206-480D-9692-F76C2692124B}" type="pres">
      <dgm:prSet presAssocID="{96504B3A-9D28-4F37-801F-F032F4D61B95}" presName="vertSpace2b" presStyleCnt="0"/>
      <dgm:spPr/>
    </dgm:pt>
    <dgm:pt modelId="{1F9D54D3-1553-47B9-88D4-05EF48E4F6B9}" type="pres">
      <dgm:prSet presAssocID="{15E70AAE-14ED-4742-9732-AEFD0DC3D236}" presName="thickLine" presStyleLbl="alignNode1" presStyleIdx="1" presStyleCnt="3"/>
      <dgm:spPr/>
    </dgm:pt>
    <dgm:pt modelId="{530A6271-7A6A-4FA1-A1CD-D37CB6085E5D}" type="pres">
      <dgm:prSet presAssocID="{15E70AAE-14ED-4742-9732-AEFD0DC3D236}" presName="horz1" presStyleCnt="0"/>
      <dgm:spPr/>
    </dgm:pt>
    <dgm:pt modelId="{6671D2F0-2151-4EC7-B4C3-3BBA10823377}" type="pres">
      <dgm:prSet presAssocID="{15E70AAE-14ED-4742-9732-AEFD0DC3D236}" presName="tx1" presStyleLbl="revTx" presStyleIdx="4" presStyleCnt="11"/>
      <dgm:spPr/>
      <dgm:t>
        <a:bodyPr/>
        <a:lstStyle/>
        <a:p>
          <a:endParaRPr lang="en-GB"/>
        </a:p>
      </dgm:t>
    </dgm:pt>
    <dgm:pt modelId="{C367F611-E3A9-4C44-91EF-58D59601ECA6}" type="pres">
      <dgm:prSet presAssocID="{15E70AAE-14ED-4742-9732-AEFD0DC3D236}" presName="vert1" presStyleCnt="0"/>
      <dgm:spPr/>
    </dgm:pt>
    <dgm:pt modelId="{529A3A58-AECA-4B83-AC04-F22163393928}" type="pres">
      <dgm:prSet presAssocID="{1741DAD1-5843-4752-B637-68AE54296CCD}" presName="vertSpace2a" presStyleCnt="0"/>
      <dgm:spPr/>
    </dgm:pt>
    <dgm:pt modelId="{25774571-B539-4D14-B807-50E5D3E588AB}" type="pres">
      <dgm:prSet presAssocID="{1741DAD1-5843-4752-B637-68AE54296CCD}" presName="horz2" presStyleCnt="0"/>
      <dgm:spPr/>
    </dgm:pt>
    <dgm:pt modelId="{31CE7E07-F5A0-4ADA-87AB-8AB4335DD638}" type="pres">
      <dgm:prSet presAssocID="{1741DAD1-5843-4752-B637-68AE54296CCD}" presName="horzSpace2" presStyleCnt="0"/>
      <dgm:spPr/>
    </dgm:pt>
    <dgm:pt modelId="{7CA159BC-9141-4D13-A144-F07B569497C3}" type="pres">
      <dgm:prSet presAssocID="{1741DAD1-5843-4752-B637-68AE54296CCD}" presName="tx2" presStyleLbl="revTx" presStyleIdx="5" presStyleCnt="11"/>
      <dgm:spPr/>
      <dgm:t>
        <a:bodyPr/>
        <a:lstStyle/>
        <a:p>
          <a:endParaRPr lang="en-GB"/>
        </a:p>
      </dgm:t>
    </dgm:pt>
    <dgm:pt modelId="{16B638E9-7AC9-4AB7-8B9E-B2F17475D80A}" type="pres">
      <dgm:prSet presAssocID="{1741DAD1-5843-4752-B637-68AE54296CCD}" presName="vert2" presStyleCnt="0"/>
      <dgm:spPr/>
    </dgm:pt>
    <dgm:pt modelId="{DCA62025-960B-4A66-A9C3-C2410342ED2B}" type="pres">
      <dgm:prSet presAssocID="{1741DAD1-5843-4752-B637-68AE54296CCD}" presName="thinLine2b" presStyleLbl="callout" presStyleIdx="3" presStyleCnt="8"/>
      <dgm:spPr/>
    </dgm:pt>
    <dgm:pt modelId="{D1F58035-41F5-4BF0-80A2-A6685875E7D5}" type="pres">
      <dgm:prSet presAssocID="{1741DAD1-5843-4752-B637-68AE54296CCD}" presName="vertSpace2b" presStyleCnt="0"/>
      <dgm:spPr/>
    </dgm:pt>
    <dgm:pt modelId="{D0D25DF4-007D-4951-9362-325091332DB0}" type="pres">
      <dgm:prSet presAssocID="{C290734F-FB5D-4A09-A266-4A10D9F0FC7A}" presName="horz2" presStyleCnt="0"/>
      <dgm:spPr/>
    </dgm:pt>
    <dgm:pt modelId="{691BDE01-33D8-4A26-A4C3-E60A6362757A}" type="pres">
      <dgm:prSet presAssocID="{C290734F-FB5D-4A09-A266-4A10D9F0FC7A}" presName="horzSpace2" presStyleCnt="0"/>
      <dgm:spPr/>
    </dgm:pt>
    <dgm:pt modelId="{3ECACC89-0F3B-4059-A325-276EE47EC549}" type="pres">
      <dgm:prSet presAssocID="{C290734F-FB5D-4A09-A266-4A10D9F0FC7A}" presName="tx2" presStyleLbl="revTx" presStyleIdx="6" presStyleCnt="11"/>
      <dgm:spPr/>
      <dgm:t>
        <a:bodyPr/>
        <a:lstStyle/>
        <a:p>
          <a:endParaRPr lang="en-GB"/>
        </a:p>
      </dgm:t>
    </dgm:pt>
    <dgm:pt modelId="{877344D5-9071-4563-8E86-F0EF62D6F1A5}" type="pres">
      <dgm:prSet presAssocID="{C290734F-FB5D-4A09-A266-4A10D9F0FC7A}" presName="vert2" presStyleCnt="0"/>
      <dgm:spPr/>
    </dgm:pt>
    <dgm:pt modelId="{5F89AD1B-1682-4BA5-B07F-1184BD0AEE13}" type="pres">
      <dgm:prSet presAssocID="{C290734F-FB5D-4A09-A266-4A10D9F0FC7A}" presName="thinLine2b" presStyleLbl="callout" presStyleIdx="4" presStyleCnt="8"/>
      <dgm:spPr/>
    </dgm:pt>
    <dgm:pt modelId="{7C69D3B5-D80A-4F14-84B0-EEEF882D8858}" type="pres">
      <dgm:prSet presAssocID="{C290734F-FB5D-4A09-A266-4A10D9F0FC7A}" presName="vertSpace2b" presStyleCnt="0"/>
      <dgm:spPr/>
    </dgm:pt>
    <dgm:pt modelId="{488D672A-6069-41C2-A7E9-DC9FF8D9F893}" type="pres">
      <dgm:prSet presAssocID="{A05E0CFF-D148-4F68-B68D-A5FAFC4053E4}" presName="horz2" presStyleCnt="0"/>
      <dgm:spPr/>
    </dgm:pt>
    <dgm:pt modelId="{13F2C67B-73A6-496E-9045-002623DAD9F8}" type="pres">
      <dgm:prSet presAssocID="{A05E0CFF-D148-4F68-B68D-A5FAFC4053E4}" presName="horzSpace2" presStyleCnt="0"/>
      <dgm:spPr/>
    </dgm:pt>
    <dgm:pt modelId="{254CD256-CCA1-4FB0-8501-249DCBC7AB61}" type="pres">
      <dgm:prSet presAssocID="{A05E0CFF-D148-4F68-B68D-A5FAFC4053E4}" presName="tx2" presStyleLbl="revTx" presStyleIdx="7" presStyleCnt="11"/>
      <dgm:spPr/>
      <dgm:t>
        <a:bodyPr/>
        <a:lstStyle/>
        <a:p>
          <a:endParaRPr lang="en-GB"/>
        </a:p>
      </dgm:t>
    </dgm:pt>
    <dgm:pt modelId="{78B5AE61-9A03-4776-A841-34F61EBC7DA2}" type="pres">
      <dgm:prSet presAssocID="{A05E0CFF-D148-4F68-B68D-A5FAFC4053E4}" presName="vert2" presStyleCnt="0"/>
      <dgm:spPr/>
    </dgm:pt>
    <dgm:pt modelId="{3477FF76-3E2C-4D43-AF0F-D6A270FBC338}" type="pres">
      <dgm:prSet presAssocID="{A05E0CFF-D148-4F68-B68D-A5FAFC4053E4}" presName="thinLine2b" presStyleLbl="callout" presStyleIdx="5" presStyleCnt="8"/>
      <dgm:spPr/>
    </dgm:pt>
    <dgm:pt modelId="{D136E9F8-64B3-4D06-8EA8-0F03D9291031}" type="pres">
      <dgm:prSet presAssocID="{A05E0CFF-D148-4F68-B68D-A5FAFC4053E4}" presName="vertSpace2b" presStyleCnt="0"/>
      <dgm:spPr/>
    </dgm:pt>
    <dgm:pt modelId="{90E063F3-CBD6-4BCD-8F93-CFF36FE8473C}" type="pres">
      <dgm:prSet presAssocID="{FB2A026F-9A06-4754-99A3-FBC367DDAA93}" presName="thickLine" presStyleLbl="alignNode1" presStyleIdx="2" presStyleCnt="3"/>
      <dgm:spPr/>
    </dgm:pt>
    <dgm:pt modelId="{211CD145-68FD-44EC-80FA-C401A6B89FC2}" type="pres">
      <dgm:prSet presAssocID="{FB2A026F-9A06-4754-99A3-FBC367DDAA93}" presName="horz1" presStyleCnt="0"/>
      <dgm:spPr/>
    </dgm:pt>
    <dgm:pt modelId="{7C8A22C3-C83E-411C-80A2-7A4C48C67052}" type="pres">
      <dgm:prSet presAssocID="{FB2A026F-9A06-4754-99A3-FBC367DDAA93}" presName="tx1" presStyleLbl="revTx" presStyleIdx="8" presStyleCnt="11"/>
      <dgm:spPr/>
      <dgm:t>
        <a:bodyPr/>
        <a:lstStyle/>
        <a:p>
          <a:endParaRPr lang="en-GB"/>
        </a:p>
      </dgm:t>
    </dgm:pt>
    <dgm:pt modelId="{09BAA775-544D-4CA1-BD8E-84EF9D75BE4A}" type="pres">
      <dgm:prSet presAssocID="{FB2A026F-9A06-4754-99A3-FBC367DDAA93}" presName="vert1" presStyleCnt="0"/>
      <dgm:spPr/>
    </dgm:pt>
    <dgm:pt modelId="{62C1C7C0-4432-4175-8CD2-DD0BB1A8CD03}" type="pres">
      <dgm:prSet presAssocID="{DDD7192E-B4C6-49C8-B5A3-EE2A35945DCD}" presName="vertSpace2a" presStyleCnt="0"/>
      <dgm:spPr/>
    </dgm:pt>
    <dgm:pt modelId="{EF9B63DA-F08C-40F8-892E-055595732986}" type="pres">
      <dgm:prSet presAssocID="{DDD7192E-B4C6-49C8-B5A3-EE2A35945DCD}" presName="horz2" presStyleCnt="0"/>
      <dgm:spPr/>
    </dgm:pt>
    <dgm:pt modelId="{1B2266D1-634C-40A6-B517-FF055C5A476C}" type="pres">
      <dgm:prSet presAssocID="{DDD7192E-B4C6-49C8-B5A3-EE2A35945DCD}" presName="horzSpace2" presStyleCnt="0"/>
      <dgm:spPr/>
    </dgm:pt>
    <dgm:pt modelId="{B7FF062A-AB28-4607-A1DB-7E349341E754}" type="pres">
      <dgm:prSet presAssocID="{DDD7192E-B4C6-49C8-B5A3-EE2A35945DCD}" presName="tx2" presStyleLbl="revTx" presStyleIdx="9" presStyleCnt="11"/>
      <dgm:spPr/>
      <dgm:t>
        <a:bodyPr/>
        <a:lstStyle/>
        <a:p>
          <a:endParaRPr lang="en-GB"/>
        </a:p>
      </dgm:t>
    </dgm:pt>
    <dgm:pt modelId="{B8896B65-173B-48F2-8C94-E72FC2E38894}" type="pres">
      <dgm:prSet presAssocID="{DDD7192E-B4C6-49C8-B5A3-EE2A35945DCD}" presName="vert2" presStyleCnt="0"/>
      <dgm:spPr/>
    </dgm:pt>
    <dgm:pt modelId="{474E53BD-6A07-4BFE-B570-2E8A81593D56}" type="pres">
      <dgm:prSet presAssocID="{DDD7192E-B4C6-49C8-B5A3-EE2A35945DCD}" presName="thinLine2b" presStyleLbl="callout" presStyleIdx="6" presStyleCnt="8"/>
      <dgm:spPr/>
    </dgm:pt>
    <dgm:pt modelId="{884D4F2B-EADE-487A-A231-9C81E9B22641}" type="pres">
      <dgm:prSet presAssocID="{DDD7192E-B4C6-49C8-B5A3-EE2A35945DCD}" presName="vertSpace2b" presStyleCnt="0"/>
      <dgm:spPr/>
    </dgm:pt>
    <dgm:pt modelId="{3DB339D6-393C-45D7-AA31-A8AE0A36D319}" type="pres">
      <dgm:prSet presAssocID="{6615DA8A-8E70-42E8-9FBF-C7B7FD450F5B}" presName="horz2" presStyleCnt="0"/>
      <dgm:spPr/>
    </dgm:pt>
    <dgm:pt modelId="{C6786380-209E-48E2-826D-8DCFDAA4B9AF}" type="pres">
      <dgm:prSet presAssocID="{6615DA8A-8E70-42E8-9FBF-C7B7FD450F5B}" presName="horzSpace2" presStyleCnt="0"/>
      <dgm:spPr/>
    </dgm:pt>
    <dgm:pt modelId="{AAE883E3-369D-4DAF-A507-336E27B08C12}" type="pres">
      <dgm:prSet presAssocID="{6615DA8A-8E70-42E8-9FBF-C7B7FD450F5B}" presName="tx2" presStyleLbl="revTx" presStyleIdx="10" presStyleCnt="11"/>
      <dgm:spPr/>
      <dgm:t>
        <a:bodyPr/>
        <a:lstStyle/>
        <a:p>
          <a:endParaRPr lang="en-GB"/>
        </a:p>
      </dgm:t>
    </dgm:pt>
    <dgm:pt modelId="{3DE4F337-6127-4DD2-890C-70535500FEAF}" type="pres">
      <dgm:prSet presAssocID="{6615DA8A-8E70-42E8-9FBF-C7B7FD450F5B}" presName="vert2" presStyleCnt="0"/>
      <dgm:spPr/>
    </dgm:pt>
    <dgm:pt modelId="{DD3A85DA-C7B7-4D75-99BD-FF6398546D19}" type="pres">
      <dgm:prSet presAssocID="{6615DA8A-8E70-42E8-9FBF-C7B7FD450F5B}" presName="thinLine2b" presStyleLbl="callout" presStyleIdx="7" presStyleCnt="8"/>
      <dgm:spPr/>
    </dgm:pt>
    <dgm:pt modelId="{863D28A0-5486-418C-BE0D-1AA575DD1B3B}" type="pres">
      <dgm:prSet presAssocID="{6615DA8A-8E70-42E8-9FBF-C7B7FD450F5B}" presName="vertSpace2b" presStyleCnt="0"/>
      <dgm:spPr/>
    </dgm:pt>
  </dgm:ptLst>
  <dgm:cxnLst>
    <dgm:cxn modelId="{851BCC12-71C5-4841-89F6-5B8C91903B59}" srcId="{9F384DAD-9CCA-462F-A68F-2501BB497BAF}" destId="{333A6794-3361-4607-AD12-39D62A960640}" srcOrd="1" destOrd="0" parTransId="{305343EA-F54A-4D35-8539-B5CBF748EB14}" sibTransId="{7D63C1EA-D770-4A2E-B36F-FF693C6CC842}"/>
    <dgm:cxn modelId="{1BDC1481-525C-4374-AC3F-97272457A009}" type="presOf" srcId="{FB2A026F-9A06-4754-99A3-FBC367DDAA93}" destId="{7C8A22C3-C83E-411C-80A2-7A4C48C67052}" srcOrd="0" destOrd="0" presId="urn:microsoft.com/office/officeart/2008/layout/LinedList"/>
    <dgm:cxn modelId="{6E228F83-B760-4D0C-9C1E-2B900E410F56}" type="presOf" srcId="{A05E0CFF-D148-4F68-B68D-A5FAFC4053E4}" destId="{254CD256-CCA1-4FB0-8501-249DCBC7AB61}" srcOrd="0" destOrd="0" presId="urn:microsoft.com/office/officeart/2008/layout/LinedList"/>
    <dgm:cxn modelId="{FD4ED113-CE81-4E17-B1B7-A00841A1118C}" srcId="{FB2A026F-9A06-4754-99A3-FBC367DDAA93}" destId="{DDD7192E-B4C6-49C8-B5A3-EE2A35945DCD}" srcOrd="0" destOrd="0" parTransId="{26D8072D-D7BE-4416-AFBD-485D19E8C04C}" sibTransId="{A3444B74-D11C-42AC-AC47-66A01C5EE80F}"/>
    <dgm:cxn modelId="{BB1CBA4A-B7BD-4ADD-A26F-0FBC6E522FA7}" srcId="{9F384DAD-9CCA-462F-A68F-2501BB497BAF}" destId="{96504B3A-9D28-4F37-801F-F032F4D61B95}" srcOrd="2" destOrd="0" parTransId="{A63D146E-F89B-4E16-8AC5-19D51C5F9EE2}" sibTransId="{008E13EE-D7C2-4F61-A211-23A880874D13}"/>
    <dgm:cxn modelId="{97D2FAD4-586D-45EE-8674-715A0946B194}" type="presOf" srcId="{15E70AAE-14ED-4742-9732-AEFD0DC3D236}" destId="{6671D2F0-2151-4EC7-B4C3-3BBA10823377}" srcOrd="0" destOrd="0" presId="urn:microsoft.com/office/officeart/2008/layout/LinedList"/>
    <dgm:cxn modelId="{A8128FFA-7D8C-451D-82E8-F1E0AD522E50}" type="presOf" srcId="{96504B3A-9D28-4F37-801F-F032F4D61B95}" destId="{53ED5BD6-6490-4486-AC59-EF567455088C}" srcOrd="0" destOrd="0" presId="urn:microsoft.com/office/officeart/2008/layout/LinedList"/>
    <dgm:cxn modelId="{39121CE3-B4D5-4A81-B86F-A8B8E0EF2778}" type="presOf" srcId="{333A6794-3361-4607-AD12-39D62A960640}" destId="{280BC786-062A-4D46-A0BD-C9D617759B3B}" srcOrd="0" destOrd="0" presId="urn:microsoft.com/office/officeart/2008/layout/LinedList"/>
    <dgm:cxn modelId="{619EC01F-B00D-49A3-B42E-F68431CEB6D5}" srcId="{A0BA2CD0-C7DB-45ED-9C75-15033E27B108}" destId="{15E70AAE-14ED-4742-9732-AEFD0DC3D236}" srcOrd="1" destOrd="0" parTransId="{365D6509-70AF-473F-A3AE-12A6F2769705}" sibTransId="{A364E27C-982E-47AE-A3A2-D12B4A7A0C12}"/>
    <dgm:cxn modelId="{DF1CB8C5-8809-40BD-BDDE-A4A4DB05D64E}" srcId="{FB2A026F-9A06-4754-99A3-FBC367DDAA93}" destId="{6615DA8A-8E70-42E8-9FBF-C7B7FD450F5B}" srcOrd="1" destOrd="0" parTransId="{7ADB092D-52EC-4579-9708-77E1FFA6E333}" sibTransId="{A8F5EBAF-FE24-46D1-9B6E-B2E51293C6A2}"/>
    <dgm:cxn modelId="{F2EC323B-FE67-41C4-BBCE-95611109FA20}" type="presOf" srcId="{1741DAD1-5843-4752-B637-68AE54296CCD}" destId="{7CA159BC-9141-4D13-A144-F07B569497C3}" srcOrd="0" destOrd="0" presId="urn:microsoft.com/office/officeart/2008/layout/LinedList"/>
    <dgm:cxn modelId="{CF946621-51EA-44BC-BF92-54E2AA2345A6}" type="presOf" srcId="{9F384DAD-9CCA-462F-A68F-2501BB497BAF}" destId="{1ED8EE05-1845-4981-8032-F29F42407DF1}" srcOrd="0" destOrd="0" presId="urn:microsoft.com/office/officeart/2008/layout/LinedList"/>
    <dgm:cxn modelId="{2F17D736-FA00-4C73-9C0D-30E9AC50788E}" type="presOf" srcId="{A0BA2CD0-C7DB-45ED-9C75-15033E27B108}" destId="{161FAF17-107E-4316-8BFE-716F7CECB642}" srcOrd="0" destOrd="0" presId="urn:microsoft.com/office/officeart/2008/layout/LinedList"/>
    <dgm:cxn modelId="{F842593F-DAFA-4CE6-A3DA-2043AC83EBB6}" type="presOf" srcId="{5978CDBA-83E9-47F5-B4F5-754719CF34F9}" destId="{249734FC-D454-4120-9039-6EA8F3FF95CA}" srcOrd="0" destOrd="0" presId="urn:microsoft.com/office/officeart/2008/layout/LinedList"/>
    <dgm:cxn modelId="{878157EE-B10B-4C16-A99B-46E87518170D}" type="presOf" srcId="{6615DA8A-8E70-42E8-9FBF-C7B7FD450F5B}" destId="{AAE883E3-369D-4DAF-A507-336E27B08C12}" srcOrd="0" destOrd="0" presId="urn:microsoft.com/office/officeart/2008/layout/LinedList"/>
    <dgm:cxn modelId="{0610ABFF-3BFC-43D7-94FB-199D4AB08DB8}" srcId="{9F384DAD-9CCA-462F-A68F-2501BB497BAF}" destId="{5978CDBA-83E9-47F5-B4F5-754719CF34F9}" srcOrd="0" destOrd="0" parTransId="{9E858169-5AF9-49FE-BC45-CA6EA2AC01AE}" sibTransId="{6013FF10-DAC8-47DA-8E75-CE81048ED67A}"/>
    <dgm:cxn modelId="{F494815E-125F-48D2-A242-C162DD8FC218}" srcId="{15E70AAE-14ED-4742-9732-AEFD0DC3D236}" destId="{A05E0CFF-D148-4F68-B68D-A5FAFC4053E4}" srcOrd="2" destOrd="0" parTransId="{00531F6A-6D36-485E-82D9-866E9DC99F94}" sibTransId="{CAC495EC-9B05-4B50-AC9A-A9730AE4DD91}"/>
    <dgm:cxn modelId="{7C02B267-7840-4A7E-83CC-32CFDF1A8CD3}" srcId="{A0BA2CD0-C7DB-45ED-9C75-15033E27B108}" destId="{FB2A026F-9A06-4754-99A3-FBC367DDAA93}" srcOrd="2" destOrd="0" parTransId="{2E53D194-3D1F-4411-A227-FDBA1ADE4D3F}" sibTransId="{EA02AF59-E421-4306-8A88-C82651DDD443}"/>
    <dgm:cxn modelId="{59590C87-A253-4738-95B8-0B8882B1F041}" type="presOf" srcId="{DDD7192E-B4C6-49C8-B5A3-EE2A35945DCD}" destId="{B7FF062A-AB28-4607-A1DB-7E349341E754}" srcOrd="0" destOrd="0" presId="urn:microsoft.com/office/officeart/2008/layout/LinedList"/>
    <dgm:cxn modelId="{555AB9A4-EBC8-48DE-9E68-C4B83B28BB4B}" type="presOf" srcId="{C290734F-FB5D-4A09-A266-4A10D9F0FC7A}" destId="{3ECACC89-0F3B-4059-A325-276EE47EC549}" srcOrd="0" destOrd="0" presId="urn:microsoft.com/office/officeart/2008/layout/LinedList"/>
    <dgm:cxn modelId="{437EA29E-54AD-431E-BCD9-AE1665BCD81B}" srcId="{15E70AAE-14ED-4742-9732-AEFD0DC3D236}" destId="{1741DAD1-5843-4752-B637-68AE54296CCD}" srcOrd="0" destOrd="0" parTransId="{D27778BE-9B0C-4643-9442-EF9C5950EDD0}" sibTransId="{27645748-D65B-450A-83F3-DA08F8DA1FA8}"/>
    <dgm:cxn modelId="{C5281B57-4423-4B95-BB97-E12FC08D18E0}" srcId="{A0BA2CD0-C7DB-45ED-9C75-15033E27B108}" destId="{9F384DAD-9CCA-462F-A68F-2501BB497BAF}" srcOrd="0" destOrd="0" parTransId="{21FC6567-E2F3-4624-8FE4-0CE78D12EEC6}" sibTransId="{42916266-7756-4A32-AAF5-7E142F7AEB39}"/>
    <dgm:cxn modelId="{01D0AE7D-70E8-4EB7-921F-66986E2A4E5C}" srcId="{15E70AAE-14ED-4742-9732-AEFD0DC3D236}" destId="{C290734F-FB5D-4A09-A266-4A10D9F0FC7A}" srcOrd="1" destOrd="0" parTransId="{D4DC82E5-D004-4654-B2FC-E7B44B644F50}" sibTransId="{61D7DD84-D938-4ED6-A68F-1B56B84853EE}"/>
    <dgm:cxn modelId="{6C2C0FEC-59A0-47D9-B353-83977217EC5E}" type="presParOf" srcId="{161FAF17-107E-4316-8BFE-716F7CECB642}" destId="{F29A06A2-F28A-4657-AC62-A1F4CA80D0F2}" srcOrd="0" destOrd="0" presId="urn:microsoft.com/office/officeart/2008/layout/LinedList"/>
    <dgm:cxn modelId="{00F7969C-A581-4480-A1B3-C0EC6B0DE92C}" type="presParOf" srcId="{161FAF17-107E-4316-8BFE-716F7CECB642}" destId="{DDC456CA-142A-4E96-BB37-33E33FCE1DBA}" srcOrd="1" destOrd="0" presId="urn:microsoft.com/office/officeart/2008/layout/LinedList"/>
    <dgm:cxn modelId="{A20D372D-75CE-42B2-9107-27BD5153B345}" type="presParOf" srcId="{DDC456CA-142A-4E96-BB37-33E33FCE1DBA}" destId="{1ED8EE05-1845-4981-8032-F29F42407DF1}" srcOrd="0" destOrd="0" presId="urn:microsoft.com/office/officeart/2008/layout/LinedList"/>
    <dgm:cxn modelId="{E81925C8-9136-4AE9-BB7C-7480B6214C2E}" type="presParOf" srcId="{DDC456CA-142A-4E96-BB37-33E33FCE1DBA}" destId="{DFFAE0F1-C812-47FB-9867-D702874BEF0B}" srcOrd="1" destOrd="0" presId="urn:microsoft.com/office/officeart/2008/layout/LinedList"/>
    <dgm:cxn modelId="{3064B648-8EF5-4570-B591-AA0C782C1C6C}" type="presParOf" srcId="{DFFAE0F1-C812-47FB-9867-D702874BEF0B}" destId="{33C9C652-E1AE-432A-B223-97D03F9F3755}" srcOrd="0" destOrd="0" presId="urn:microsoft.com/office/officeart/2008/layout/LinedList"/>
    <dgm:cxn modelId="{63F8536C-9D30-4C09-BFA4-4B52EF01B7C1}" type="presParOf" srcId="{DFFAE0F1-C812-47FB-9867-D702874BEF0B}" destId="{941F2844-3D25-4F6B-824F-A6916107657F}" srcOrd="1" destOrd="0" presId="urn:microsoft.com/office/officeart/2008/layout/LinedList"/>
    <dgm:cxn modelId="{5F4131A3-BD5C-4A6D-8639-78D2B9A58BDE}" type="presParOf" srcId="{941F2844-3D25-4F6B-824F-A6916107657F}" destId="{A6F31B51-C165-45EA-90F7-B20F9C6F9575}" srcOrd="0" destOrd="0" presId="urn:microsoft.com/office/officeart/2008/layout/LinedList"/>
    <dgm:cxn modelId="{57FABF9B-A2EA-4ADD-9B92-A45F9EC761EC}" type="presParOf" srcId="{941F2844-3D25-4F6B-824F-A6916107657F}" destId="{249734FC-D454-4120-9039-6EA8F3FF95CA}" srcOrd="1" destOrd="0" presId="urn:microsoft.com/office/officeart/2008/layout/LinedList"/>
    <dgm:cxn modelId="{1444C4BF-15B2-41BB-A06F-B4DEB003F248}" type="presParOf" srcId="{941F2844-3D25-4F6B-824F-A6916107657F}" destId="{3709DE6C-7C63-46D0-B66B-89E2FE40E55C}" srcOrd="2" destOrd="0" presId="urn:microsoft.com/office/officeart/2008/layout/LinedList"/>
    <dgm:cxn modelId="{30BFCB59-E971-4454-BC51-A4A7F31E4751}" type="presParOf" srcId="{DFFAE0F1-C812-47FB-9867-D702874BEF0B}" destId="{04ECEA7D-F7B2-47AC-933E-95D95526435D}" srcOrd="2" destOrd="0" presId="urn:microsoft.com/office/officeart/2008/layout/LinedList"/>
    <dgm:cxn modelId="{E762D63D-F64F-414F-B182-1D0FE67B5D2F}" type="presParOf" srcId="{DFFAE0F1-C812-47FB-9867-D702874BEF0B}" destId="{555E380E-9C55-4B1A-9A3F-F2ACFD998110}" srcOrd="3" destOrd="0" presId="urn:microsoft.com/office/officeart/2008/layout/LinedList"/>
    <dgm:cxn modelId="{970DD6DF-E142-42C3-9A91-4F9F89F37A3D}" type="presParOf" srcId="{DFFAE0F1-C812-47FB-9867-D702874BEF0B}" destId="{365F3C37-F129-4778-8169-8E7566F7A25E}" srcOrd="4" destOrd="0" presId="urn:microsoft.com/office/officeart/2008/layout/LinedList"/>
    <dgm:cxn modelId="{79A61B10-A33E-4983-9FCC-C8E6A32DDF83}" type="presParOf" srcId="{365F3C37-F129-4778-8169-8E7566F7A25E}" destId="{37895C8F-2165-4E51-A36C-6E453AAB8F76}" srcOrd="0" destOrd="0" presId="urn:microsoft.com/office/officeart/2008/layout/LinedList"/>
    <dgm:cxn modelId="{B5C4C646-3B20-4604-B818-98C9A58E0BD0}" type="presParOf" srcId="{365F3C37-F129-4778-8169-8E7566F7A25E}" destId="{280BC786-062A-4D46-A0BD-C9D617759B3B}" srcOrd="1" destOrd="0" presId="urn:microsoft.com/office/officeart/2008/layout/LinedList"/>
    <dgm:cxn modelId="{7B7CB60A-18BE-4FB0-8FAC-B91025CB0C32}" type="presParOf" srcId="{365F3C37-F129-4778-8169-8E7566F7A25E}" destId="{5D56D3EB-55B1-471C-8012-4DCD54389786}" srcOrd="2" destOrd="0" presId="urn:microsoft.com/office/officeart/2008/layout/LinedList"/>
    <dgm:cxn modelId="{FF39CEF3-30DA-429B-8577-E36D6EDBCC35}" type="presParOf" srcId="{DFFAE0F1-C812-47FB-9867-D702874BEF0B}" destId="{9CCFB36C-14DD-4362-8C02-6246D9D1807C}" srcOrd="5" destOrd="0" presId="urn:microsoft.com/office/officeart/2008/layout/LinedList"/>
    <dgm:cxn modelId="{EDE6103B-61E1-4726-BFA5-0E96B6826905}" type="presParOf" srcId="{DFFAE0F1-C812-47FB-9867-D702874BEF0B}" destId="{C2E5A213-4EF9-4E32-AC81-1895926BCA8C}" srcOrd="6" destOrd="0" presId="urn:microsoft.com/office/officeart/2008/layout/LinedList"/>
    <dgm:cxn modelId="{1B2BBE6B-B47C-42FE-A76C-DB091E1F9366}" type="presParOf" srcId="{DFFAE0F1-C812-47FB-9867-D702874BEF0B}" destId="{0902380E-ABEB-42D7-ADA6-99027C745E05}" srcOrd="7" destOrd="0" presId="urn:microsoft.com/office/officeart/2008/layout/LinedList"/>
    <dgm:cxn modelId="{0B037E09-BF7C-4598-AE96-655002DFC279}" type="presParOf" srcId="{0902380E-ABEB-42D7-ADA6-99027C745E05}" destId="{048EA395-EB7D-4A16-B70D-1DE5D0096842}" srcOrd="0" destOrd="0" presId="urn:microsoft.com/office/officeart/2008/layout/LinedList"/>
    <dgm:cxn modelId="{4981AEB4-A7EA-4832-936B-FAAD6CD12554}" type="presParOf" srcId="{0902380E-ABEB-42D7-ADA6-99027C745E05}" destId="{53ED5BD6-6490-4486-AC59-EF567455088C}" srcOrd="1" destOrd="0" presId="urn:microsoft.com/office/officeart/2008/layout/LinedList"/>
    <dgm:cxn modelId="{D18DA349-07B7-4F56-B2A6-1E56B167E5E0}" type="presParOf" srcId="{0902380E-ABEB-42D7-ADA6-99027C745E05}" destId="{30C6065F-AEE2-40D6-9218-1C19D9859BA8}" srcOrd="2" destOrd="0" presId="urn:microsoft.com/office/officeart/2008/layout/LinedList"/>
    <dgm:cxn modelId="{DDAF9471-1A21-4ADD-8E6E-EBCBEB379D2E}" type="presParOf" srcId="{DFFAE0F1-C812-47FB-9867-D702874BEF0B}" destId="{0AF89BA6-A9A6-4CC9-BE35-597AC7666632}" srcOrd="8" destOrd="0" presId="urn:microsoft.com/office/officeart/2008/layout/LinedList"/>
    <dgm:cxn modelId="{E92F960B-FEAA-4F3A-B350-D10E1F95B54A}" type="presParOf" srcId="{DFFAE0F1-C812-47FB-9867-D702874BEF0B}" destId="{FBC6B5F5-5206-480D-9692-F76C2692124B}" srcOrd="9" destOrd="0" presId="urn:microsoft.com/office/officeart/2008/layout/LinedList"/>
    <dgm:cxn modelId="{2F99241B-7B32-4E06-962C-DC26D51F639E}" type="presParOf" srcId="{161FAF17-107E-4316-8BFE-716F7CECB642}" destId="{1F9D54D3-1553-47B9-88D4-05EF48E4F6B9}" srcOrd="2" destOrd="0" presId="urn:microsoft.com/office/officeart/2008/layout/LinedList"/>
    <dgm:cxn modelId="{95103AF7-C6C6-46EF-922E-B37D99DB5CB3}" type="presParOf" srcId="{161FAF17-107E-4316-8BFE-716F7CECB642}" destId="{530A6271-7A6A-4FA1-A1CD-D37CB6085E5D}" srcOrd="3" destOrd="0" presId="urn:microsoft.com/office/officeart/2008/layout/LinedList"/>
    <dgm:cxn modelId="{DFEAEBDB-6263-4DA6-A64F-867920FCF53D}" type="presParOf" srcId="{530A6271-7A6A-4FA1-A1CD-D37CB6085E5D}" destId="{6671D2F0-2151-4EC7-B4C3-3BBA10823377}" srcOrd="0" destOrd="0" presId="urn:microsoft.com/office/officeart/2008/layout/LinedList"/>
    <dgm:cxn modelId="{B5F68F87-63EB-4630-A829-FD772CA6E548}" type="presParOf" srcId="{530A6271-7A6A-4FA1-A1CD-D37CB6085E5D}" destId="{C367F611-E3A9-4C44-91EF-58D59601ECA6}" srcOrd="1" destOrd="0" presId="urn:microsoft.com/office/officeart/2008/layout/LinedList"/>
    <dgm:cxn modelId="{1E515F83-E773-4E2E-89FF-0D31656A2B22}" type="presParOf" srcId="{C367F611-E3A9-4C44-91EF-58D59601ECA6}" destId="{529A3A58-AECA-4B83-AC04-F22163393928}" srcOrd="0" destOrd="0" presId="urn:microsoft.com/office/officeart/2008/layout/LinedList"/>
    <dgm:cxn modelId="{153F72DC-68BA-42C5-9C2E-608ACD252BBA}" type="presParOf" srcId="{C367F611-E3A9-4C44-91EF-58D59601ECA6}" destId="{25774571-B539-4D14-B807-50E5D3E588AB}" srcOrd="1" destOrd="0" presId="urn:microsoft.com/office/officeart/2008/layout/LinedList"/>
    <dgm:cxn modelId="{FE7CD39D-0B9C-4DF6-B979-2E450A6BAA36}" type="presParOf" srcId="{25774571-B539-4D14-B807-50E5D3E588AB}" destId="{31CE7E07-F5A0-4ADA-87AB-8AB4335DD638}" srcOrd="0" destOrd="0" presId="urn:microsoft.com/office/officeart/2008/layout/LinedList"/>
    <dgm:cxn modelId="{0FA48949-5ADA-4313-8B10-99ED8181F8F9}" type="presParOf" srcId="{25774571-B539-4D14-B807-50E5D3E588AB}" destId="{7CA159BC-9141-4D13-A144-F07B569497C3}" srcOrd="1" destOrd="0" presId="urn:microsoft.com/office/officeart/2008/layout/LinedList"/>
    <dgm:cxn modelId="{59FC0578-04A4-4461-B12B-FABCD79A2DC1}" type="presParOf" srcId="{25774571-B539-4D14-B807-50E5D3E588AB}" destId="{16B638E9-7AC9-4AB7-8B9E-B2F17475D80A}" srcOrd="2" destOrd="0" presId="urn:microsoft.com/office/officeart/2008/layout/LinedList"/>
    <dgm:cxn modelId="{DD314A5E-3D62-46CA-878F-9A3182C4AB8C}" type="presParOf" srcId="{C367F611-E3A9-4C44-91EF-58D59601ECA6}" destId="{DCA62025-960B-4A66-A9C3-C2410342ED2B}" srcOrd="2" destOrd="0" presId="urn:microsoft.com/office/officeart/2008/layout/LinedList"/>
    <dgm:cxn modelId="{FCDEF607-62F0-4FA0-9C12-3AD898F0F537}" type="presParOf" srcId="{C367F611-E3A9-4C44-91EF-58D59601ECA6}" destId="{D1F58035-41F5-4BF0-80A2-A6685875E7D5}" srcOrd="3" destOrd="0" presId="urn:microsoft.com/office/officeart/2008/layout/LinedList"/>
    <dgm:cxn modelId="{DEC93D37-7E48-4987-AB4A-081561D044FB}" type="presParOf" srcId="{C367F611-E3A9-4C44-91EF-58D59601ECA6}" destId="{D0D25DF4-007D-4951-9362-325091332DB0}" srcOrd="4" destOrd="0" presId="urn:microsoft.com/office/officeart/2008/layout/LinedList"/>
    <dgm:cxn modelId="{B0B42748-FBF1-41A7-B8CA-CE7239E9D6A8}" type="presParOf" srcId="{D0D25DF4-007D-4951-9362-325091332DB0}" destId="{691BDE01-33D8-4A26-A4C3-E60A6362757A}" srcOrd="0" destOrd="0" presId="urn:microsoft.com/office/officeart/2008/layout/LinedList"/>
    <dgm:cxn modelId="{A902D90E-AE0B-4D8F-A40B-34EB9B9D7E77}" type="presParOf" srcId="{D0D25DF4-007D-4951-9362-325091332DB0}" destId="{3ECACC89-0F3B-4059-A325-276EE47EC549}" srcOrd="1" destOrd="0" presId="urn:microsoft.com/office/officeart/2008/layout/LinedList"/>
    <dgm:cxn modelId="{BE3511BA-CC95-4157-A3A8-3976EDEA7EE8}" type="presParOf" srcId="{D0D25DF4-007D-4951-9362-325091332DB0}" destId="{877344D5-9071-4563-8E86-F0EF62D6F1A5}" srcOrd="2" destOrd="0" presId="urn:microsoft.com/office/officeart/2008/layout/LinedList"/>
    <dgm:cxn modelId="{C3DBDF7E-B034-43DA-A1E8-7B4F51ACBAF6}" type="presParOf" srcId="{C367F611-E3A9-4C44-91EF-58D59601ECA6}" destId="{5F89AD1B-1682-4BA5-B07F-1184BD0AEE13}" srcOrd="5" destOrd="0" presId="urn:microsoft.com/office/officeart/2008/layout/LinedList"/>
    <dgm:cxn modelId="{2FB46DB1-D64E-4660-8725-F364534F83BA}" type="presParOf" srcId="{C367F611-E3A9-4C44-91EF-58D59601ECA6}" destId="{7C69D3B5-D80A-4F14-84B0-EEEF882D8858}" srcOrd="6" destOrd="0" presId="urn:microsoft.com/office/officeart/2008/layout/LinedList"/>
    <dgm:cxn modelId="{A9C94427-15F0-46F7-81BB-D219C0A6E76C}" type="presParOf" srcId="{C367F611-E3A9-4C44-91EF-58D59601ECA6}" destId="{488D672A-6069-41C2-A7E9-DC9FF8D9F893}" srcOrd="7" destOrd="0" presId="urn:microsoft.com/office/officeart/2008/layout/LinedList"/>
    <dgm:cxn modelId="{8A35EBA9-BF8F-4832-B07C-C00CBE54C54A}" type="presParOf" srcId="{488D672A-6069-41C2-A7E9-DC9FF8D9F893}" destId="{13F2C67B-73A6-496E-9045-002623DAD9F8}" srcOrd="0" destOrd="0" presId="urn:microsoft.com/office/officeart/2008/layout/LinedList"/>
    <dgm:cxn modelId="{DBE22336-A334-404B-97F6-8D570CF269CD}" type="presParOf" srcId="{488D672A-6069-41C2-A7E9-DC9FF8D9F893}" destId="{254CD256-CCA1-4FB0-8501-249DCBC7AB61}" srcOrd="1" destOrd="0" presId="urn:microsoft.com/office/officeart/2008/layout/LinedList"/>
    <dgm:cxn modelId="{7AD97A99-CD17-43F5-A21A-24A9B704F4BE}" type="presParOf" srcId="{488D672A-6069-41C2-A7E9-DC9FF8D9F893}" destId="{78B5AE61-9A03-4776-A841-34F61EBC7DA2}" srcOrd="2" destOrd="0" presId="urn:microsoft.com/office/officeart/2008/layout/LinedList"/>
    <dgm:cxn modelId="{A8B88217-9ED0-47B1-A173-B8438B8CCD3A}" type="presParOf" srcId="{C367F611-E3A9-4C44-91EF-58D59601ECA6}" destId="{3477FF76-3E2C-4D43-AF0F-D6A270FBC338}" srcOrd="8" destOrd="0" presId="urn:microsoft.com/office/officeart/2008/layout/LinedList"/>
    <dgm:cxn modelId="{D4C2A1C5-EB0B-4FC1-AEAE-5A4B276022BF}" type="presParOf" srcId="{C367F611-E3A9-4C44-91EF-58D59601ECA6}" destId="{D136E9F8-64B3-4D06-8EA8-0F03D9291031}" srcOrd="9" destOrd="0" presId="urn:microsoft.com/office/officeart/2008/layout/LinedList"/>
    <dgm:cxn modelId="{CE0A1CCB-AA6E-439A-AD22-3FEBA228111B}" type="presParOf" srcId="{161FAF17-107E-4316-8BFE-716F7CECB642}" destId="{90E063F3-CBD6-4BCD-8F93-CFF36FE8473C}" srcOrd="4" destOrd="0" presId="urn:microsoft.com/office/officeart/2008/layout/LinedList"/>
    <dgm:cxn modelId="{58A55869-AA4F-4A8E-A704-477E71D7AF67}" type="presParOf" srcId="{161FAF17-107E-4316-8BFE-716F7CECB642}" destId="{211CD145-68FD-44EC-80FA-C401A6B89FC2}" srcOrd="5" destOrd="0" presId="urn:microsoft.com/office/officeart/2008/layout/LinedList"/>
    <dgm:cxn modelId="{D1D96D6C-B01D-46BF-9703-679158A7EE62}" type="presParOf" srcId="{211CD145-68FD-44EC-80FA-C401A6B89FC2}" destId="{7C8A22C3-C83E-411C-80A2-7A4C48C67052}" srcOrd="0" destOrd="0" presId="urn:microsoft.com/office/officeart/2008/layout/LinedList"/>
    <dgm:cxn modelId="{B3F483B0-69FC-4F03-A601-95397F6D900E}" type="presParOf" srcId="{211CD145-68FD-44EC-80FA-C401A6B89FC2}" destId="{09BAA775-544D-4CA1-BD8E-84EF9D75BE4A}" srcOrd="1" destOrd="0" presId="urn:microsoft.com/office/officeart/2008/layout/LinedList"/>
    <dgm:cxn modelId="{4C473C5B-66A2-4271-9CB0-BFCE8024F3CD}" type="presParOf" srcId="{09BAA775-544D-4CA1-BD8E-84EF9D75BE4A}" destId="{62C1C7C0-4432-4175-8CD2-DD0BB1A8CD03}" srcOrd="0" destOrd="0" presId="urn:microsoft.com/office/officeart/2008/layout/LinedList"/>
    <dgm:cxn modelId="{F452D9AB-AA3E-4B03-B71D-60BED9DA6A0C}" type="presParOf" srcId="{09BAA775-544D-4CA1-BD8E-84EF9D75BE4A}" destId="{EF9B63DA-F08C-40F8-892E-055595732986}" srcOrd="1" destOrd="0" presId="urn:microsoft.com/office/officeart/2008/layout/LinedList"/>
    <dgm:cxn modelId="{599A1DE3-33B2-4A7F-B666-DB49DDED3124}" type="presParOf" srcId="{EF9B63DA-F08C-40F8-892E-055595732986}" destId="{1B2266D1-634C-40A6-B517-FF055C5A476C}" srcOrd="0" destOrd="0" presId="urn:microsoft.com/office/officeart/2008/layout/LinedList"/>
    <dgm:cxn modelId="{626D8983-F1F2-4D1B-9B5C-CCED67BC02AB}" type="presParOf" srcId="{EF9B63DA-F08C-40F8-892E-055595732986}" destId="{B7FF062A-AB28-4607-A1DB-7E349341E754}" srcOrd="1" destOrd="0" presId="urn:microsoft.com/office/officeart/2008/layout/LinedList"/>
    <dgm:cxn modelId="{A778CE79-FA68-49D3-BEE2-B13287910571}" type="presParOf" srcId="{EF9B63DA-F08C-40F8-892E-055595732986}" destId="{B8896B65-173B-48F2-8C94-E72FC2E38894}" srcOrd="2" destOrd="0" presId="urn:microsoft.com/office/officeart/2008/layout/LinedList"/>
    <dgm:cxn modelId="{C256E859-8504-4CF5-879C-F04C67136CAC}" type="presParOf" srcId="{09BAA775-544D-4CA1-BD8E-84EF9D75BE4A}" destId="{474E53BD-6A07-4BFE-B570-2E8A81593D56}" srcOrd="2" destOrd="0" presId="urn:microsoft.com/office/officeart/2008/layout/LinedList"/>
    <dgm:cxn modelId="{3E6B8AC3-897B-427B-92D3-3A12233830AD}" type="presParOf" srcId="{09BAA775-544D-4CA1-BD8E-84EF9D75BE4A}" destId="{884D4F2B-EADE-487A-A231-9C81E9B22641}" srcOrd="3" destOrd="0" presId="urn:microsoft.com/office/officeart/2008/layout/LinedList"/>
    <dgm:cxn modelId="{C07376F8-B948-4C65-9A23-7A2E05B194EC}" type="presParOf" srcId="{09BAA775-544D-4CA1-BD8E-84EF9D75BE4A}" destId="{3DB339D6-393C-45D7-AA31-A8AE0A36D319}" srcOrd="4" destOrd="0" presId="urn:microsoft.com/office/officeart/2008/layout/LinedList"/>
    <dgm:cxn modelId="{66089628-6895-4A7B-92C6-82AA93AAA603}" type="presParOf" srcId="{3DB339D6-393C-45D7-AA31-A8AE0A36D319}" destId="{C6786380-209E-48E2-826D-8DCFDAA4B9AF}" srcOrd="0" destOrd="0" presId="urn:microsoft.com/office/officeart/2008/layout/LinedList"/>
    <dgm:cxn modelId="{0C29BC61-E6B8-452D-AC37-C4CC8AE2C08D}" type="presParOf" srcId="{3DB339D6-393C-45D7-AA31-A8AE0A36D319}" destId="{AAE883E3-369D-4DAF-A507-336E27B08C12}" srcOrd="1" destOrd="0" presId="urn:microsoft.com/office/officeart/2008/layout/LinedList"/>
    <dgm:cxn modelId="{118F37FA-C1B1-4C00-A9EE-0CC9956B5A6B}" type="presParOf" srcId="{3DB339D6-393C-45D7-AA31-A8AE0A36D319}" destId="{3DE4F337-6127-4DD2-890C-70535500FEAF}" srcOrd="2" destOrd="0" presId="urn:microsoft.com/office/officeart/2008/layout/LinedList"/>
    <dgm:cxn modelId="{045EA3C0-08F0-484E-AFB2-8B41314BC505}" type="presParOf" srcId="{09BAA775-544D-4CA1-BD8E-84EF9D75BE4A}" destId="{DD3A85DA-C7B7-4D75-99BD-FF6398546D19}" srcOrd="5" destOrd="0" presId="urn:microsoft.com/office/officeart/2008/layout/LinedList"/>
    <dgm:cxn modelId="{94C2B561-2930-4F9B-A081-41569D975DE5}" type="presParOf" srcId="{09BAA775-544D-4CA1-BD8E-84EF9D75BE4A}" destId="{863D28A0-5486-418C-BE0D-1AA575DD1B3B}" srcOrd="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D0DBFF4-00CE-493F-901E-8F37BD188F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64824F97-7871-43CE-B74F-851B3C3BC738}">
      <dgm:prSet/>
      <dgm:spPr/>
      <dgm:t>
        <a:bodyPr/>
        <a:lstStyle/>
        <a:p>
          <a:pPr rtl="0"/>
          <a:r>
            <a:rPr lang="en-US" baseline="0" smtClean="0"/>
            <a:t>United Kingdom</a:t>
          </a:r>
          <a:endParaRPr lang="en-GB"/>
        </a:p>
      </dgm:t>
    </dgm:pt>
    <dgm:pt modelId="{CCD0823F-272C-4AE7-A386-DB038D861E49}" type="parTrans" cxnId="{3C6BC2A5-CA7F-4BAD-89A3-61C1099E2F46}">
      <dgm:prSet/>
      <dgm:spPr/>
      <dgm:t>
        <a:bodyPr/>
        <a:lstStyle/>
        <a:p>
          <a:endParaRPr lang="en-GB"/>
        </a:p>
      </dgm:t>
    </dgm:pt>
    <dgm:pt modelId="{11BC9B05-1B1E-4104-82D7-229FE3D154CA}" type="sibTrans" cxnId="{3C6BC2A5-CA7F-4BAD-89A3-61C1099E2F46}">
      <dgm:prSet/>
      <dgm:spPr/>
      <dgm:t>
        <a:bodyPr/>
        <a:lstStyle/>
        <a:p>
          <a:endParaRPr lang="en-GB"/>
        </a:p>
      </dgm:t>
    </dgm:pt>
    <dgm:pt modelId="{93851015-DC7F-45F7-9945-9BA64A3B756E}">
      <dgm:prSet/>
      <dgm:spPr/>
      <dgm:t>
        <a:bodyPr/>
        <a:lstStyle/>
        <a:p>
          <a:pPr rtl="0"/>
          <a:r>
            <a:rPr lang="en-US" baseline="0" smtClean="0"/>
            <a:t>1-49 employees (Small) @ 4.8m = 99.30%</a:t>
          </a:r>
          <a:endParaRPr lang="en-GB"/>
        </a:p>
      </dgm:t>
    </dgm:pt>
    <dgm:pt modelId="{C91F0420-BB94-4D35-929A-85097DB49086}" type="parTrans" cxnId="{EE05B6DD-1E06-4D56-9EE2-42B354942A39}">
      <dgm:prSet/>
      <dgm:spPr/>
      <dgm:t>
        <a:bodyPr/>
        <a:lstStyle/>
        <a:p>
          <a:endParaRPr lang="en-GB"/>
        </a:p>
      </dgm:t>
    </dgm:pt>
    <dgm:pt modelId="{75EBACA7-0C27-479C-97D3-2323525F5D56}" type="sibTrans" cxnId="{EE05B6DD-1E06-4D56-9EE2-42B354942A39}">
      <dgm:prSet/>
      <dgm:spPr/>
      <dgm:t>
        <a:bodyPr/>
        <a:lstStyle/>
        <a:p>
          <a:endParaRPr lang="en-GB"/>
        </a:p>
      </dgm:t>
    </dgm:pt>
    <dgm:pt modelId="{85145C54-0D6D-4B49-BCD2-656D12D1FF5C}">
      <dgm:prSet/>
      <dgm:spPr/>
      <dgm:t>
        <a:bodyPr/>
        <a:lstStyle/>
        <a:p>
          <a:pPr rtl="0"/>
          <a:r>
            <a:rPr lang="en-US" baseline="0" dirty="0" smtClean="0"/>
            <a:t>50-249 employees (Medium) @ 30k = 0.6%</a:t>
          </a:r>
          <a:endParaRPr lang="en-GB" dirty="0"/>
        </a:p>
      </dgm:t>
    </dgm:pt>
    <dgm:pt modelId="{2A6618A2-8E6B-4A35-B311-C9140CD87816}" type="parTrans" cxnId="{2126569C-9073-4E26-B2BF-92D002BB5F92}">
      <dgm:prSet/>
      <dgm:spPr/>
      <dgm:t>
        <a:bodyPr/>
        <a:lstStyle/>
        <a:p>
          <a:endParaRPr lang="en-GB"/>
        </a:p>
      </dgm:t>
    </dgm:pt>
    <dgm:pt modelId="{B30CC075-B2DE-42C4-A997-CF064611D6C0}" type="sibTrans" cxnId="{2126569C-9073-4E26-B2BF-92D002BB5F92}">
      <dgm:prSet/>
      <dgm:spPr/>
      <dgm:t>
        <a:bodyPr/>
        <a:lstStyle/>
        <a:p>
          <a:endParaRPr lang="en-GB"/>
        </a:p>
      </dgm:t>
    </dgm:pt>
    <dgm:pt modelId="{0398EC36-7206-4BB1-9BE7-5BF15E7D40D2}">
      <dgm:prSet/>
      <dgm:spPr/>
      <dgm:t>
        <a:bodyPr/>
        <a:lstStyle/>
        <a:p>
          <a:pPr rtl="0"/>
          <a:r>
            <a:rPr lang="en-US" baseline="0" smtClean="0"/>
            <a:t>European Union</a:t>
          </a:r>
          <a:endParaRPr lang="en-GB"/>
        </a:p>
      </dgm:t>
    </dgm:pt>
    <dgm:pt modelId="{D49E4E16-3B0F-47A6-A2B0-15AF92192758}" type="parTrans" cxnId="{283692B0-423E-4DD8-8394-35ED2F94657B}">
      <dgm:prSet/>
      <dgm:spPr/>
      <dgm:t>
        <a:bodyPr/>
        <a:lstStyle/>
        <a:p>
          <a:endParaRPr lang="en-GB"/>
        </a:p>
      </dgm:t>
    </dgm:pt>
    <dgm:pt modelId="{E627191D-A0C3-4051-9B76-027DF086584E}" type="sibTrans" cxnId="{283692B0-423E-4DD8-8394-35ED2F94657B}">
      <dgm:prSet/>
      <dgm:spPr/>
      <dgm:t>
        <a:bodyPr/>
        <a:lstStyle/>
        <a:p>
          <a:endParaRPr lang="en-GB"/>
        </a:p>
      </dgm:t>
    </dgm:pt>
    <dgm:pt modelId="{B3DB94A3-922B-42FF-9C46-B24C00D81822}">
      <dgm:prSet/>
      <dgm:spPr/>
      <dgm:t>
        <a:bodyPr/>
        <a:lstStyle/>
        <a:p>
          <a:pPr rtl="0"/>
          <a:r>
            <a:rPr lang="en-US" baseline="0" smtClean="0"/>
            <a:t>1-10 employees (Micro) @ 20m = 91.8%</a:t>
          </a:r>
          <a:endParaRPr lang="en-GB"/>
        </a:p>
      </dgm:t>
    </dgm:pt>
    <dgm:pt modelId="{7F55CCB4-4C28-4492-B42C-8091C03FFDEF}" type="parTrans" cxnId="{94F008A7-9CD1-4770-9238-0B2FF9229FC5}">
      <dgm:prSet/>
      <dgm:spPr/>
      <dgm:t>
        <a:bodyPr/>
        <a:lstStyle/>
        <a:p>
          <a:endParaRPr lang="en-GB"/>
        </a:p>
      </dgm:t>
    </dgm:pt>
    <dgm:pt modelId="{5DADF708-6C21-4BFE-A029-289FED4C3E37}" type="sibTrans" cxnId="{94F008A7-9CD1-4770-9238-0B2FF9229FC5}">
      <dgm:prSet/>
      <dgm:spPr/>
      <dgm:t>
        <a:bodyPr/>
        <a:lstStyle/>
        <a:p>
          <a:endParaRPr lang="en-GB"/>
        </a:p>
      </dgm:t>
    </dgm:pt>
    <dgm:pt modelId="{1E3CF80F-A600-4DA3-AA48-A62AB2BC6B4A}">
      <dgm:prSet/>
      <dgm:spPr/>
      <dgm:t>
        <a:bodyPr/>
        <a:lstStyle/>
        <a:p>
          <a:pPr rtl="0"/>
          <a:r>
            <a:rPr lang="en-US" baseline="0" smtClean="0"/>
            <a:t>10-49 employees (Small) @ 1.5m = 6.9%</a:t>
          </a:r>
          <a:endParaRPr lang="en-GB"/>
        </a:p>
      </dgm:t>
    </dgm:pt>
    <dgm:pt modelId="{433A35B0-5EBF-4299-BF10-8F82370E44B5}" type="parTrans" cxnId="{29D5D605-5526-4BCC-A44A-D599D82DFDA1}">
      <dgm:prSet/>
      <dgm:spPr/>
      <dgm:t>
        <a:bodyPr/>
        <a:lstStyle/>
        <a:p>
          <a:endParaRPr lang="en-GB"/>
        </a:p>
      </dgm:t>
    </dgm:pt>
    <dgm:pt modelId="{3FE9FEC5-D984-4F5F-AD67-424CEFE0877C}" type="sibTrans" cxnId="{29D5D605-5526-4BCC-A44A-D599D82DFDA1}">
      <dgm:prSet/>
      <dgm:spPr/>
      <dgm:t>
        <a:bodyPr/>
        <a:lstStyle/>
        <a:p>
          <a:endParaRPr lang="en-GB"/>
        </a:p>
      </dgm:t>
    </dgm:pt>
    <dgm:pt modelId="{F7C8C2E7-AAE1-4181-A82E-E96A55662E3B}">
      <dgm:prSet/>
      <dgm:spPr/>
      <dgm:t>
        <a:bodyPr/>
        <a:lstStyle/>
        <a:p>
          <a:pPr rtl="0"/>
          <a:r>
            <a:rPr lang="en-US" baseline="0" smtClean="0"/>
            <a:t>50-249 employees (Medium) @ 250k = 1.1%</a:t>
          </a:r>
          <a:endParaRPr lang="en-GB"/>
        </a:p>
      </dgm:t>
    </dgm:pt>
    <dgm:pt modelId="{A295692A-9C75-4E67-BE0C-6C7E749F3B8C}" type="parTrans" cxnId="{3D106388-5FE9-40F5-AADF-356B3DF3A884}">
      <dgm:prSet/>
      <dgm:spPr/>
      <dgm:t>
        <a:bodyPr/>
        <a:lstStyle/>
        <a:p>
          <a:endParaRPr lang="en-GB"/>
        </a:p>
      </dgm:t>
    </dgm:pt>
    <dgm:pt modelId="{93A87423-3EAB-4044-A810-F15B4030A6DC}" type="sibTrans" cxnId="{3D106388-5FE9-40F5-AADF-356B3DF3A884}">
      <dgm:prSet/>
      <dgm:spPr/>
      <dgm:t>
        <a:bodyPr/>
        <a:lstStyle/>
        <a:p>
          <a:endParaRPr lang="en-GB"/>
        </a:p>
      </dgm:t>
    </dgm:pt>
    <dgm:pt modelId="{75B561A5-84E1-45CE-9380-49A7CF7A39D6}">
      <dgm:prSet/>
      <dgm:spPr/>
      <dgm:t>
        <a:bodyPr/>
        <a:lstStyle/>
        <a:p>
          <a:pPr rtl="0"/>
          <a:endParaRPr lang="en-GB" dirty="0"/>
        </a:p>
      </dgm:t>
    </dgm:pt>
    <dgm:pt modelId="{3AAAEBD5-2100-449F-9777-B4693DA0B355}" type="parTrans" cxnId="{6D71E7C4-E5ED-45B8-A36E-8A4C35D2E229}">
      <dgm:prSet/>
      <dgm:spPr/>
      <dgm:t>
        <a:bodyPr/>
        <a:lstStyle/>
        <a:p>
          <a:endParaRPr lang="en-GB"/>
        </a:p>
      </dgm:t>
    </dgm:pt>
    <dgm:pt modelId="{175AFE5F-3788-4D40-851F-98A49DF4C05E}" type="sibTrans" cxnId="{6D71E7C4-E5ED-45B8-A36E-8A4C35D2E229}">
      <dgm:prSet/>
      <dgm:spPr/>
      <dgm:t>
        <a:bodyPr/>
        <a:lstStyle/>
        <a:p>
          <a:endParaRPr lang="en-GB"/>
        </a:p>
      </dgm:t>
    </dgm:pt>
    <dgm:pt modelId="{D17224A1-3A5B-473B-9C5F-64676F1A8025}" type="pres">
      <dgm:prSet presAssocID="{2D0DBFF4-00CE-493F-901E-8F37BD188FD6}" presName="linear" presStyleCnt="0">
        <dgm:presLayoutVars>
          <dgm:animLvl val="lvl"/>
          <dgm:resizeHandles val="exact"/>
        </dgm:presLayoutVars>
      </dgm:prSet>
      <dgm:spPr/>
      <dgm:t>
        <a:bodyPr/>
        <a:lstStyle/>
        <a:p>
          <a:endParaRPr lang="en-GB"/>
        </a:p>
      </dgm:t>
    </dgm:pt>
    <dgm:pt modelId="{1F511B9D-553B-4975-A33B-45C90629120B}" type="pres">
      <dgm:prSet presAssocID="{64824F97-7871-43CE-B74F-851B3C3BC738}" presName="parentText" presStyleLbl="node1" presStyleIdx="0" presStyleCnt="2">
        <dgm:presLayoutVars>
          <dgm:chMax val="0"/>
          <dgm:bulletEnabled val="1"/>
        </dgm:presLayoutVars>
      </dgm:prSet>
      <dgm:spPr/>
      <dgm:t>
        <a:bodyPr/>
        <a:lstStyle/>
        <a:p>
          <a:endParaRPr lang="en-GB"/>
        </a:p>
      </dgm:t>
    </dgm:pt>
    <dgm:pt modelId="{EE5723AD-1E00-476F-9534-73381173B0F6}" type="pres">
      <dgm:prSet presAssocID="{64824F97-7871-43CE-B74F-851B3C3BC738}" presName="childText" presStyleLbl="revTx" presStyleIdx="0" presStyleCnt="2">
        <dgm:presLayoutVars>
          <dgm:bulletEnabled val="1"/>
        </dgm:presLayoutVars>
      </dgm:prSet>
      <dgm:spPr/>
      <dgm:t>
        <a:bodyPr/>
        <a:lstStyle/>
        <a:p>
          <a:endParaRPr lang="en-GB"/>
        </a:p>
      </dgm:t>
    </dgm:pt>
    <dgm:pt modelId="{79A53685-D357-41A9-B0EE-CA98C31F4C33}" type="pres">
      <dgm:prSet presAssocID="{0398EC36-7206-4BB1-9BE7-5BF15E7D40D2}" presName="parentText" presStyleLbl="node1" presStyleIdx="1" presStyleCnt="2">
        <dgm:presLayoutVars>
          <dgm:chMax val="0"/>
          <dgm:bulletEnabled val="1"/>
        </dgm:presLayoutVars>
      </dgm:prSet>
      <dgm:spPr/>
      <dgm:t>
        <a:bodyPr/>
        <a:lstStyle/>
        <a:p>
          <a:endParaRPr lang="en-GB"/>
        </a:p>
      </dgm:t>
    </dgm:pt>
    <dgm:pt modelId="{27403F43-5A21-49F2-9866-EB584CCE7EF0}" type="pres">
      <dgm:prSet presAssocID="{0398EC36-7206-4BB1-9BE7-5BF15E7D40D2}" presName="childText" presStyleLbl="revTx" presStyleIdx="1" presStyleCnt="2">
        <dgm:presLayoutVars>
          <dgm:bulletEnabled val="1"/>
        </dgm:presLayoutVars>
      </dgm:prSet>
      <dgm:spPr/>
      <dgm:t>
        <a:bodyPr/>
        <a:lstStyle/>
        <a:p>
          <a:endParaRPr lang="en-GB"/>
        </a:p>
      </dgm:t>
    </dgm:pt>
  </dgm:ptLst>
  <dgm:cxnLst>
    <dgm:cxn modelId="{2126569C-9073-4E26-B2BF-92D002BB5F92}" srcId="{64824F97-7871-43CE-B74F-851B3C3BC738}" destId="{85145C54-0D6D-4B49-BCD2-656D12D1FF5C}" srcOrd="1" destOrd="0" parTransId="{2A6618A2-8E6B-4A35-B311-C9140CD87816}" sibTransId="{B30CC075-B2DE-42C4-A997-CF064611D6C0}"/>
    <dgm:cxn modelId="{F84ECAE4-A4FC-42A0-8619-796887F7B61E}" type="presOf" srcId="{93851015-DC7F-45F7-9945-9BA64A3B756E}" destId="{EE5723AD-1E00-476F-9534-73381173B0F6}" srcOrd="0" destOrd="0" presId="urn:microsoft.com/office/officeart/2005/8/layout/vList2"/>
    <dgm:cxn modelId="{6D71E7C4-E5ED-45B8-A36E-8A4C35D2E229}" srcId="{64824F97-7871-43CE-B74F-851B3C3BC738}" destId="{75B561A5-84E1-45CE-9380-49A7CF7A39D6}" srcOrd="2" destOrd="0" parTransId="{3AAAEBD5-2100-449F-9777-B4693DA0B355}" sibTransId="{175AFE5F-3788-4D40-851F-98A49DF4C05E}"/>
    <dgm:cxn modelId="{3FAD78C1-A535-4F7C-B15C-5BBAE026641E}" type="presOf" srcId="{F7C8C2E7-AAE1-4181-A82E-E96A55662E3B}" destId="{27403F43-5A21-49F2-9866-EB584CCE7EF0}" srcOrd="0" destOrd="2" presId="urn:microsoft.com/office/officeart/2005/8/layout/vList2"/>
    <dgm:cxn modelId="{94F008A7-9CD1-4770-9238-0B2FF9229FC5}" srcId="{0398EC36-7206-4BB1-9BE7-5BF15E7D40D2}" destId="{B3DB94A3-922B-42FF-9C46-B24C00D81822}" srcOrd="0" destOrd="0" parTransId="{7F55CCB4-4C28-4492-B42C-8091C03FFDEF}" sibTransId="{5DADF708-6C21-4BFE-A029-289FED4C3E37}"/>
    <dgm:cxn modelId="{29D5D605-5526-4BCC-A44A-D599D82DFDA1}" srcId="{0398EC36-7206-4BB1-9BE7-5BF15E7D40D2}" destId="{1E3CF80F-A600-4DA3-AA48-A62AB2BC6B4A}" srcOrd="1" destOrd="0" parTransId="{433A35B0-5EBF-4299-BF10-8F82370E44B5}" sibTransId="{3FE9FEC5-D984-4F5F-AD67-424CEFE0877C}"/>
    <dgm:cxn modelId="{2EB7F062-FE2E-457B-9EC5-AD34DE43A448}" type="presOf" srcId="{1E3CF80F-A600-4DA3-AA48-A62AB2BC6B4A}" destId="{27403F43-5A21-49F2-9866-EB584CCE7EF0}" srcOrd="0" destOrd="1" presId="urn:microsoft.com/office/officeart/2005/8/layout/vList2"/>
    <dgm:cxn modelId="{3C6BC2A5-CA7F-4BAD-89A3-61C1099E2F46}" srcId="{2D0DBFF4-00CE-493F-901E-8F37BD188FD6}" destId="{64824F97-7871-43CE-B74F-851B3C3BC738}" srcOrd="0" destOrd="0" parTransId="{CCD0823F-272C-4AE7-A386-DB038D861E49}" sibTransId="{11BC9B05-1B1E-4104-82D7-229FE3D154CA}"/>
    <dgm:cxn modelId="{3D106388-5FE9-40F5-AADF-356B3DF3A884}" srcId="{0398EC36-7206-4BB1-9BE7-5BF15E7D40D2}" destId="{F7C8C2E7-AAE1-4181-A82E-E96A55662E3B}" srcOrd="2" destOrd="0" parTransId="{A295692A-9C75-4E67-BE0C-6C7E749F3B8C}" sibTransId="{93A87423-3EAB-4044-A810-F15B4030A6DC}"/>
    <dgm:cxn modelId="{496949AC-A0D8-4F24-B484-10F3552608AE}" type="presOf" srcId="{2D0DBFF4-00CE-493F-901E-8F37BD188FD6}" destId="{D17224A1-3A5B-473B-9C5F-64676F1A8025}" srcOrd="0" destOrd="0" presId="urn:microsoft.com/office/officeart/2005/8/layout/vList2"/>
    <dgm:cxn modelId="{C3873AB6-2D6B-45EA-83B9-E1314FA3C6C0}" type="presOf" srcId="{75B561A5-84E1-45CE-9380-49A7CF7A39D6}" destId="{EE5723AD-1E00-476F-9534-73381173B0F6}" srcOrd="0" destOrd="2" presId="urn:microsoft.com/office/officeart/2005/8/layout/vList2"/>
    <dgm:cxn modelId="{DA187D80-51CB-4328-9007-0393C9395534}" type="presOf" srcId="{0398EC36-7206-4BB1-9BE7-5BF15E7D40D2}" destId="{79A53685-D357-41A9-B0EE-CA98C31F4C33}" srcOrd="0" destOrd="0" presId="urn:microsoft.com/office/officeart/2005/8/layout/vList2"/>
    <dgm:cxn modelId="{0997CBFF-3ED5-4991-8397-CAC39EEFC9C1}" type="presOf" srcId="{B3DB94A3-922B-42FF-9C46-B24C00D81822}" destId="{27403F43-5A21-49F2-9866-EB584CCE7EF0}" srcOrd="0" destOrd="0" presId="urn:microsoft.com/office/officeart/2005/8/layout/vList2"/>
    <dgm:cxn modelId="{EE05B6DD-1E06-4D56-9EE2-42B354942A39}" srcId="{64824F97-7871-43CE-B74F-851B3C3BC738}" destId="{93851015-DC7F-45F7-9945-9BA64A3B756E}" srcOrd="0" destOrd="0" parTransId="{C91F0420-BB94-4D35-929A-85097DB49086}" sibTransId="{75EBACA7-0C27-479C-97D3-2323525F5D56}"/>
    <dgm:cxn modelId="{283692B0-423E-4DD8-8394-35ED2F94657B}" srcId="{2D0DBFF4-00CE-493F-901E-8F37BD188FD6}" destId="{0398EC36-7206-4BB1-9BE7-5BF15E7D40D2}" srcOrd="1" destOrd="0" parTransId="{D49E4E16-3B0F-47A6-A2B0-15AF92192758}" sibTransId="{E627191D-A0C3-4051-9B76-027DF086584E}"/>
    <dgm:cxn modelId="{C9CFA198-B0E6-454A-B0BF-A08690BAAC85}" type="presOf" srcId="{64824F97-7871-43CE-B74F-851B3C3BC738}" destId="{1F511B9D-553B-4975-A33B-45C90629120B}" srcOrd="0" destOrd="0" presId="urn:microsoft.com/office/officeart/2005/8/layout/vList2"/>
    <dgm:cxn modelId="{B16D2E25-3548-4F62-B5AE-9A7EC1CA7DD1}" type="presOf" srcId="{85145C54-0D6D-4B49-BCD2-656D12D1FF5C}" destId="{EE5723AD-1E00-476F-9534-73381173B0F6}" srcOrd="0" destOrd="1" presId="urn:microsoft.com/office/officeart/2005/8/layout/vList2"/>
    <dgm:cxn modelId="{AA47BF4D-500A-4C09-9C05-0936F7584EEC}" type="presParOf" srcId="{D17224A1-3A5B-473B-9C5F-64676F1A8025}" destId="{1F511B9D-553B-4975-A33B-45C90629120B}" srcOrd="0" destOrd="0" presId="urn:microsoft.com/office/officeart/2005/8/layout/vList2"/>
    <dgm:cxn modelId="{A1C51141-D806-426F-8B26-D92FC914EDF7}" type="presParOf" srcId="{D17224A1-3A5B-473B-9C5F-64676F1A8025}" destId="{EE5723AD-1E00-476F-9534-73381173B0F6}" srcOrd="1" destOrd="0" presId="urn:microsoft.com/office/officeart/2005/8/layout/vList2"/>
    <dgm:cxn modelId="{408AC92E-2463-4BD4-86D9-017AB707050A}" type="presParOf" srcId="{D17224A1-3A5B-473B-9C5F-64676F1A8025}" destId="{79A53685-D357-41A9-B0EE-CA98C31F4C33}" srcOrd="2" destOrd="0" presId="urn:microsoft.com/office/officeart/2005/8/layout/vList2"/>
    <dgm:cxn modelId="{8B9F874D-3FF7-4087-8B52-D73126C791AB}" type="presParOf" srcId="{D17224A1-3A5B-473B-9C5F-64676F1A8025}" destId="{27403F43-5A21-49F2-9866-EB584CCE7EF0}"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D2636B-2D4F-400E-80C4-80B818A4431C}"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GB"/>
        </a:p>
      </dgm:t>
    </dgm:pt>
    <dgm:pt modelId="{B78D42C5-C11A-4953-9EF3-2AA9CD80BC01}">
      <dgm:prSet/>
      <dgm:spPr/>
      <dgm:t>
        <a:bodyPr/>
        <a:lstStyle/>
        <a:p>
          <a:pPr rtl="0"/>
          <a:r>
            <a:rPr lang="en-US" baseline="0" smtClean="0"/>
            <a:t>United Kingdom</a:t>
          </a:r>
          <a:endParaRPr lang="en-GB"/>
        </a:p>
      </dgm:t>
    </dgm:pt>
    <dgm:pt modelId="{04B03583-3862-4F91-9664-4281016F7B8A}" type="parTrans" cxnId="{C998A171-8EA3-4DFB-AF4A-CB715513261B}">
      <dgm:prSet/>
      <dgm:spPr/>
      <dgm:t>
        <a:bodyPr/>
        <a:lstStyle/>
        <a:p>
          <a:endParaRPr lang="en-GB"/>
        </a:p>
      </dgm:t>
    </dgm:pt>
    <dgm:pt modelId="{AA6D8886-A2CE-4117-ABDC-BDFF1A5CD514}" type="sibTrans" cxnId="{C998A171-8EA3-4DFB-AF4A-CB715513261B}">
      <dgm:prSet/>
      <dgm:spPr/>
      <dgm:t>
        <a:bodyPr/>
        <a:lstStyle/>
        <a:p>
          <a:endParaRPr lang="en-GB"/>
        </a:p>
      </dgm:t>
    </dgm:pt>
    <dgm:pt modelId="{4DAFEE19-1042-49ED-AF0D-8D5C321BAC43}">
      <dgm:prSet/>
      <dgm:spPr/>
      <dgm:t>
        <a:bodyPr/>
        <a:lstStyle/>
        <a:p>
          <a:pPr rtl="0"/>
          <a:r>
            <a:rPr lang="en-US" baseline="0" dirty="0" smtClean="0"/>
            <a:t>£1.2Billion</a:t>
          </a:r>
          <a:endParaRPr lang="en-GB" dirty="0"/>
        </a:p>
      </dgm:t>
    </dgm:pt>
    <dgm:pt modelId="{DD6DBB26-E038-424F-A544-FE6CD64F8A90}" type="parTrans" cxnId="{E4289896-75F7-4D58-AF99-16F5D894E7AA}">
      <dgm:prSet/>
      <dgm:spPr/>
      <dgm:t>
        <a:bodyPr/>
        <a:lstStyle/>
        <a:p>
          <a:endParaRPr lang="en-GB"/>
        </a:p>
      </dgm:t>
    </dgm:pt>
    <dgm:pt modelId="{BDF84A1E-2330-4241-A719-DA4F9D67D3F8}" type="sibTrans" cxnId="{E4289896-75F7-4D58-AF99-16F5D894E7AA}">
      <dgm:prSet/>
      <dgm:spPr/>
      <dgm:t>
        <a:bodyPr/>
        <a:lstStyle/>
        <a:p>
          <a:endParaRPr lang="en-GB"/>
        </a:p>
      </dgm:t>
    </dgm:pt>
    <dgm:pt modelId="{6E5A4072-C409-4559-85D5-CBEBF2D758D1}">
      <dgm:prSet/>
      <dgm:spPr/>
      <dgm:t>
        <a:bodyPr/>
        <a:lstStyle/>
        <a:p>
          <a:pPr rtl="0"/>
          <a:r>
            <a:rPr lang="en-US" baseline="0" dirty="0" smtClean="0"/>
            <a:t>Based on only £40k saving per business</a:t>
          </a:r>
          <a:endParaRPr lang="en-GB" dirty="0"/>
        </a:p>
      </dgm:t>
    </dgm:pt>
    <dgm:pt modelId="{E94D5AFA-02CF-44D4-9ECB-5F44AD7AEBAB}" type="parTrans" cxnId="{295DA9D5-BFBA-44FC-A62B-DFCFEBA8B04F}">
      <dgm:prSet/>
      <dgm:spPr/>
      <dgm:t>
        <a:bodyPr/>
        <a:lstStyle/>
        <a:p>
          <a:endParaRPr lang="en-GB"/>
        </a:p>
      </dgm:t>
    </dgm:pt>
    <dgm:pt modelId="{C55FB1D8-6110-4F27-A8E0-DB55D80E7778}" type="sibTrans" cxnId="{295DA9D5-BFBA-44FC-A62B-DFCFEBA8B04F}">
      <dgm:prSet/>
      <dgm:spPr/>
      <dgm:t>
        <a:bodyPr/>
        <a:lstStyle/>
        <a:p>
          <a:endParaRPr lang="en-GB"/>
        </a:p>
      </dgm:t>
    </dgm:pt>
    <dgm:pt modelId="{CC600AE9-47C2-4348-AA2A-A2EDC372A831}">
      <dgm:prSet/>
      <dgm:spPr/>
      <dgm:t>
        <a:bodyPr/>
        <a:lstStyle/>
        <a:p>
          <a:pPr rtl="0"/>
          <a:r>
            <a:rPr lang="en-US" baseline="0" smtClean="0"/>
            <a:t>That’s just for the 30,000 Medium sized!</a:t>
          </a:r>
          <a:endParaRPr lang="en-GB"/>
        </a:p>
      </dgm:t>
    </dgm:pt>
    <dgm:pt modelId="{9AAE2AA0-4F09-46F4-BF0F-79EE0E6548D7}" type="parTrans" cxnId="{C8E94ED7-77F4-49A7-9276-7357AF5E34B8}">
      <dgm:prSet/>
      <dgm:spPr/>
      <dgm:t>
        <a:bodyPr/>
        <a:lstStyle/>
        <a:p>
          <a:endParaRPr lang="en-GB"/>
        </a:p>
      </dgm:t>
    </dgm:pt>
    <dgm:pt modelId="{D6EA6F1A-560C-4A0E-BC5D-35C0C1AE1E73}" type="sibTrans" cxnId="{C8E94ED7-77F4-49A7-9276-7357AF5E34B8}">
      <dgm:prSet/>
      <dgm:spPr/>
      <dgm:t>
        <a:bodyPr/>
        <a:lstStyle/>
        <a:p>
          <a:endParaRPr lang="en-GB"/>
        </a:p>
      </dgm:t>
    </dgm:pt>
    <dgm:pt modelId="{0C2C0136-CC42-4E81-BBE5-35F61A22F6CF}" type="pres">
      <dgm:prSet presAssocID="{88D2636B-2D4F-400E-80C4-80B818A4431C}" presName="Name0" presStyleCnt="0">
        <dgm:presLayoutVars>
          <dgm:dir/>
          <dgm:animLvl val="lvl"/>
          <dgm:resizeHandles val="exact"/>
        </dgm:presLayoutVars>
      </dgm:prSet>
      <dgm:spPr/>
      <dgm:t>
        <a:bodyPr/>
        <a:lstStyle/>
        <a:p>
          <a:endParaRPr lang="en-GB"/>
        </a:p>
      </dgm:t>
    </dgm:pt>
    <dgm:pt modelId="{73EB8AF5-EF71-45F0-A527-3C8E1CFC0042}" type="pres">
      <dgm:prSet presAssocID="{B78D42C5-C11A-4953-9EF3-2AA9CD80BC01}" presName="linNode" presStyleCnt="0"/>
      <dgm:spPr/>
    </dgm:pt>
    <dgm:pt modelId="{6560EA11-9B8D-4DF9-B9A3-23FD32E208B7}" type="pres">
      <dgm:prSet presAssocID="{B78D42C5-C11A-4953-9EF3-2AA9CD80BC01}" presName="parentText" presStyleLbl="node1" presStyleIdx="0" presStyleCnt="1">
        <dgm:presLayoutVars>
          <dgm:chMax val="1"/>
          <dgm:bulletEnabled val="1"/>
        </dgm:presLayoutVars>
      </dgm:prSet>
      <dgm:spPr/>
      <dgm:t>
        <a:bodyPr/>
        <a:lstStyle/>
        <a:p>
          <a:endParaRPr lang="en-GB"/>
        </a:p>
      </dgm:t>
    </dgm:pt>
    <dgm:pt modelId="{E815DF3E-494E-4789-A19A-DE1016293334}" type="pres">
      <dgm:prSet presAssocID="{B78D42C5-C11A-4953-9EF3-2AA9CD80BC01}" presName="descendantText" presStyleLbl="alignAccFollowNode1" presStyleIdx="0" presStyleCnt="1">
        <dgm:presLayoutVars>
          <dgm:bulletEnabled val="1"/>
        </dgm:presLayoutVars>
      </dgm:prSet>
      <dgm:spPr/>
      <dgm:t>
        <a:bodyPr/>
        <a:lstStyle/>
        <a:p>
          <a:endParaRPr lang="en-GB"/>
        </a:p>
      </dgm:t>
    </dgm:pt>
  </dgm:ptLst>
  <dgm:cxnLst>
    <dgm:cxn modelId="{0DC1EE88-DAC0-4646-B919-75D90A19DB4A}" type="presOf" srcId="{4DAFEE19-1042-49ED-AF0D-8D5C321BAC43}" destId="{E815DF3E-494E-4789-A19A-DE1016293334}" srcOrd="0" destOrd="0" presId="urn:microsoft.com/office/officeart/2005/8/layout/vList5"/>
    <dgm:cxn modelId="{73FE497F-DFEA-4C6B-9713-4D528300B03A}" type="presOf" srcId="{88D2636B-2D4F-400E-80C4-80B818A4431C}" destId="{0C2C0136-CC42-4E81-BBE5-35F61A22F6CF}" srcOrd="0" destOrd="0" presId="urn:microsoft.com/office/officeart/2005/8/layout/vList5"/>
    <dgm:cxn modelId="{50B7F9EC-BCFB-4476-9B42-10572650C174}" type="presOf" srcId="{CC600AE9-47C2-4348-AA2A-A2EDC372A831}" destId="{E815DF3E-494E-4789-A19A-DE1016293334}" srcOrd="0" destOrd="2" presId="urn:microsoft.com/office/officeart/2005/8/layout/vList5"/>
    <dgm:cxn modelId="{295DA9D5-BFBA-44FC-A62B-DFCFEBA8B04F}" srcId="{B78D42C5-C11A-4953-9EF3-2AA9CD80BC01}" destId="{6E5A4072-C409-4559-85D5-CBEBF2D758D1}" srcOrd="1" destOrd="0" parTransId="{E94D5AFA-02CF-44D4-9ECB-5F44AD7AEBAB}" sibTransId="{C55FB1D8-6110-4F27-A8E0-DB55D80E7778}"/>
    <dgm:cxn modelId="{E4289896-75F7-4D58-AF99-16F5D894E7AA}" srcId="{B78D42C5-C11A-4953-9EF3-2AA9CD80BC01}" destId="{4DAFEE19-1042-49ED-AF0D-8D5C321BAC43}" srcOrd="0" destOrd="0" parTransId="{DD6DBB26-E038-424F-A544-FE6CD64F8A90}" sibTransId="{BDF84A1E-2330-4241-A719-DA4F9D67D3F8}"/>
    <dgm:cxn modelId="{C8E94ED7-77F4-49A7-9276-7357AF5E34B8}" srcId="{B78D42C5-C11A-4953-9EF3-2AA9CD80BC01}" destId="{CC600AE9-47C2-4348-AA2A-A2EDC372A831}" srcOrd="2" destOrd="0" parTransId="{9AAE2AA0-4F09-46F4-BF0F-79EE0E6548D7}" sibTransId="{D6EA6F1A-560C-4A0E-BC5D-35C0C1AE1E73}"/>
    <dgm:cxn modelId="{C998A171-8EA3-4DFB-AF4A-CB715513261B}" srcId="{88D2636B-2D4F-400E-80C4-80B818A4431C}" destId="{B78D42C5-C11A-4953-9EF3-2AA9CD80BC01}" srcOrd="0" destOrd="0" parTransId="{04B03583-3862-4F91-9664-4281016F7B8A}" sibTransId="{AA6D8886-A2CE-4117-ABDC-BDFF1A5CD514}"/>
    <dgm:cxn modelId="{91A9AB13-61DC-47E7-AB5C-EE262F114F41}" type="presOf" srcId="{B78D42C5-C11A-4953-9EF3-2AA9CD80BC01}" destId="{6560EA11-9B8D-4DF9-B9A3-23FD32E208B7}" srcOrd="0" destOrd="0" presId="urn:microsoft.com/office/officeart/2005/8/layout/vList5"/>
    <dgm:cxn modelId="{F9E8BB2A-6A59-4210-86EB-C75538111169}" type="presOf" srcId="{6E5A4072-C409-4559-85D5-CBEBF2D758D1}" destId="{E815DF3E-494E-4789-A19A-DE1016293334}" srcOrd="0" destOrd="1" presId="urn:microsoft.com/office/officeart/2005/8/layout/vList5"/>
    <dgm:cxn modelId="{74301A95-1A76-4D00-BAD5-773E29A475B1}" type="presParOf" srcId="{0C2C0136-CC42-4E81-BBE5-35F61A22F6CF}" destId="{73EB8AF5-EF71-45F0-A527-3C8E1CFC0042}" srcOrd="0" destOrd="0" presId="urn:microsoft.com/office/officeart/2005/8/layout/vList5"/>
    <dgm:cxn modelId="{6C0E4C19-37A4-4084-A1BD-CE9F2FF53138}" type="presParOf" srcId="{73EB8AF5-EF71-45F0-A527-3C8E1CFC0042}" destId="{6560EA11-9B8D-4DF9-B9A3-23FD32E208B7}" srcOrd="0" destOrd="0" presId="urn:microsoft.com/office/officeart/2005/8/layout/vList5"/>
    <dgm:cxn modelId="{82346DEC-A7CC-4155-BC85-6E8134B4540E}" type="presParOf" srcId="{73EB8AF5-EF71-45F0-A527-3C8E1CFC0042}" destId="{E815DF3E-494E-4789-A19A-DE101629333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CFEE576-9D5F-44E2-AC02-30AF6169D46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568FD10C-272A-437D-B02E-555D142904F6}">
      <dgm:prSet/>
      <dgm:spPr/>
      <dgm:t>
        <a:bodyPr/>
        <a:lstStyle/>
        <a:p>
          <a:pPr rtl="0"/>
          <a:r>
            <a:rPr lang="en-US" baseline="0" smtClean="0"/>
            <a:t>European Union</a:t>
          </a:r>
          <a:endParaRPr lang="en-GB"/>
        </a:p>
      </dgm:t>
    </dgm:pt>
    <dgm:pt modelId="{A939D80D-64FE-4071-B46D-457267713A56}" type="parTrans" cxnId="{D5328320-EEB1-43EC-976C-C584CE576DDB}">
      <dgm:prSet/>
      <dgm:spPr/>
      <dgm:t>
        <a:bodyPr/>
        <a:lstStyle/>
        <a:p>
          <a:endParaRPr lang="en-GB"/>
        </a:p>
      </dgm:t>
    </dgm:pt>
    <dgm:pt modelId="{D443325A-80B7-4602-9C61-1731DAE2598C}" type="sibTrans" cxnId="{D5328320-EEB1-43EC-976C-C584CE576DDB}">
      <dgm:prSet/>
      <dgm:spPr/>
      <dgm:t>
        <a:bodyPr/>
        <a:lstStyle/>
        <a:p>
          <a:endParaRPr lang="en-GB"/>
        </a:p>
      </dgm:t>
    </dgm:pt>
    <dgm:pt modelId="{05EDBCAE-4043-4084-9580-C62BF6923C3A}">
      <dgm:prSet/>
      <dgm:spPr/>
      <dgm:t>
        <a:bodyPr/>
        <a:lstStyle/>
        <a:p>
          <a:pPr rtl="0"/>
          <a:r>
            <a:rPr lang="en-US" baseline="0" dirty="0" smtClean="0"/>
            <a:t>£65 Billion</a:t>
          </a:r>
          <a:endParaRPr lang="en-GB" dirty="0"/>
        </a:p>
      </dgm:t>
    </dgm:pt>
    <dgm:pt modelId="{8E497E76-7AD5-498F-AB6C-0A55C4A7C690}" type="parTrans" cxnId="{9DF60442-7377-46D4-87CB-E3A911D375E1}">
      <dgm:prSet/>
      <dgm:spPr/>
      <dgm:t>
        <a:bodyPr/>
        <a:lstStyle/>
        <a:p>
          <a:endParaRPr lang="en-GB"/>
        </a:p>
      </dgm:t>
    </dgm:pt>
    <dgm:pt modelId="{D9CECC4E-5CFE-4F9F-9E4E-7DE59E9321B8}" type="sibTrans" cxnId="{9DF60442-7377-46D4-87CB-E3A911D375E1}">
      <dgm:prSet/>
      <dgm:spPr/>
      <dgm:t>
        <a:bodyPr/>
        <a:lstStyle/>
        <a:p>
          <a:endParaRPr lang="en-GB"/>
        </a:p>
      </dgm:t>
    </dgm:pt>
    <dgm:pt modelId="{167E56F0-865D-49A6-B65E-195EE1F51736}">
      <dgm:prSet/>
      <dgm:spPr/>
      <dgm:t>
        <a:bodyPr/>
        <a:lstStyle/>
        <a:p>
          <a:pPr rtl="0"/>
          <a:r>
            <a:rPr lang="en-US" baseline="0" smtClean="0"/>
            <a:t>Again based on only £40k saving per business</a:t>
          </a:r>
          <a:endParaRPr lang="en-GB"/>
        </a:p>
      </dgm:t>
    </dgm:pt>
    <dgm:pt modelId="{B703E55F-3C8C-41EB-B14F-D630FE66B7BB}" type="parTrans" cxnId="{82661B7B-FC8A-4640-8114-687C4B1BABC4}">
      <dgm:prSet/>
      <dgm:spPr/>
      <dgm:t>
        <a:bodyPr/>
        <a:lstStyle/>
        <a:p>
          <a:endParaRPr lang="en-GB"/>
        </a:p>
      </dgm:t>
    </dgm:pt>
    <dgm:pt modelId="{68FA2623-3FC6-4A17-BE39-93C8B5722FB6}" type="sibTrans" cxnId="{82661B7B-FC8A-4640-8114-687C4B1BABC4}">
      <dgm:prSet/>
      <dgm:spPr/>
      <dgm:t>
        <a:bodyPr/>
        <a:lstStyle/>
        <a:p>
          <a:endParaRPr lang="en-GB"/>
        </a:p>
      </dgm:t>
    </dgm:pt>
    <dgm:pt modelId="{DB252F96-4B48-4103-A3FF-0723546D0C25}">
      <dgm:prSet/>
      <dgm:spPr/>
      <dgm:t>
        <a:bodyPr/>
        <a:lstStyle/>
        <a:p>
          <a:pPr rtl="0"/>
          <a:r>
            <a:rPr lang="en-US" baseline="0" dirty="0" smtClean="0"/>
            <a:t>That’s only the 250,000 Medium sized!</a:t>
          </a:r>
          <a:endParaRPr lang="en-GB" dirty="0"/>
        </a:p>
      </dgm:t>
    </dgm:pt>
    <dgm:pt modelId="{BF0EDE9A-C77B-4DD1-B058-194C9168405C}" type="parTrans" cxnId="{1FB47B59-ECD2-4087-A52E-C5C19B3B629D}">
      <dgm:prSet/>
      <dgm:spPr/>
      <dgm:t>
        <a:bodyPr/>
        <a:lstStyle/>
        <a:p>
          <a:endParaRPr lang="en-GB"/>
        </a:p>
      </dgm:t>
    </dgm:pt>
    <dgm:pt modelId="{74CC5429-B51D-4EFD-8ACA-1A03CB1FE3CF}" type="sibTrans" cxnId="{1FB47B59-ECD2-4087-A52E-C5C19B3B629D}">
      <dgm:prSet/>
      <dgm:spPr/>
      <dgm:t>
        <a:bodyPr/>
        <a:lstStyle/>
        <a:p>
          <a:endParaRPr lang="en-GB"/>
        </a:p>
      </dgm:t>
    </dgm:pt>
    <dgm:pt modelId="{6A54DC72-DB8E-43B8-A2E4-693BD8D0A48F}" type="pres">
      <dgm:prSet presAssocID="{8CFEE576-9D5F-44E2-AC02-30AF6169D468}" presName="Name0" presStyleCnt="0">
        <dgm:presLayoutVars>
          <dgm:dir/>
          <dgm:animLvl val="lvl"/>
          <dgm:resizeHandles val="exact"/>
        </dgm:presLayoutVars>
      </dgm:prSet>
      <dgm:spPr/>
      <dgm:t>
        <a:bodyPr/>
        <a:lstStyle/>
        <a:p>
          <a:endParaRPr lang="en-GB"/>
        </a:p>
      </dgm:t>
    </dgm:pt>
    <dgm:pt modelId="{71FDA5AF-D316-4A9C-A223-9E1EDF404AE9}" type="pres">
      <dgm:prSet presAssocID="{568FD10C-272A-437D-B02E-555D142904F6}" presName="linNode" presStyleCnt="0"/>
      <dgm:spPr/>
    </dgm:pt>
    <dgm:pt modelId="{7D36E6E7-8954-4D01-B8FE-0D4825A4DD9D}" type="pres">
      <dgm:prSet presAssocID="{568FD10C-272A-437D-B02E-555D142904F6}" presName="parentText" presStyleLbl="node1" presStyleIdx="0" presStyleCnt="1">
        <dgm:presLayoutVars>
          <dgm:chMax val="1"/>
          <dgm:bulletEnabled val="1"/>
        </dgm:presLayoutVars>
      </dgm:prSet>
      <dgm:spPr/>
      <dgm:t>
        <a:bodyPr/>
        <a:lstStyle/>
        <a:p>
          <a:endParaRPr lang="en-GB"/>
        </a:p>
      </dgm:t>
    </dgm:pt>
    <dgm:pt modelId="{D41AF817-2B82-4C32-A683-570D5327F4A7}" type="pres">
      <dgm:prSet presAssocID="{568FD10C-272A-437D-B02E-555D142904F6}" presName="descendantText" presStyleLbl="alignAccFollowNode1" presStyleIdx="0" presStyleCnt="1">
        <dgm:presLayoutVars>
          <dgm:bulletEnabled val="1"/>
        </dgm:presLayoutVars>
      </dgm:prSet>
      <dgm:spPr/>
      <dgm:t>
        <a:bodyPr/>
        <a:lstStyle/>
        <a:p>
          <a:endParaRPr lang="en-GB"/>
        </a:p>
      </dgm:t>
    </dgm:pt>
  </dgm:ptLst>
  <dgm:cxnLst>
    <dgm:cxn modelId="{8EE1E4BA-B748-4863-BB38-55CA84F9CBE0}" type="presOf" srcId="{DB252F96-4B48-4103-A3FF-0723546D0C25}" destId="{D41AF817-2B82-4C32-A683-570D5327F4A7}" srcOrd="0" destOrd="2" presId="urn:microsoft.com/office/officeart/2005/8/layout/vList5"/>
    <dgm:cxn modelId="{A8AF28B7-583F-4F14-87C6-0A76DFA51854}" type="presOf" srcId="{568FD10C-272A-437D-B02E-555D142904F6}" destId="{7D36E6E7-8954-4D01-B8FE-0D4825A4DD9D}" srcOrd="0" destOrd="0" presId="urn:microsoft.com/office/officeart/2005/8/layout/vList5"/>
    <dgm:cxn modelId="{82661B7B-FC8A-4640-8114-687C4B1BABC4}" srcId="{568FD10C-272A-437D-B02E-555D142904F6}" destId="{167E56F0-865D-49A6-B65E-195EE1F51736}" srcOrd="1" destOrd="0" parTransId="{B703E55F-3C8C-41EB-B14F-D630FE66B7BB}" sibTransId="{68FA2623-3FC6-4A17-BE39-93C8B5722FB6}"/>
    <dgm:cxn modelId="{15DB6440-1524-4C21-89AF-6513FE21157F}" type="presOf" srcId="{8CFEE576-9D5F-44E2-AC02-30AF6169D468}" destId="{6A54DC72-DB8E-43B8-A2E4-693BD8D0A48F}" srcOrd="0" destOrd="0" presId="urn:microsoft.com/office/officeart/2005/8/layout/vList5"/>
    <dgm:cxn modelId="{A20F7A13-1CF0-451B-807E-69DC8207599B}" type="presOf" srcId="{05EDBCAE-4043-4084-9580-C62BF6923C3A}" destId="{D41AF817-2B82-4C32-A683-570D5327F4A7}" srcOrd="0" destOrd="0" presId="urn:microsoft.com/office/officeart/2005/8/layout/vList5"/>
    <dgm:cxn modelId="{5AEB8341-2CD8-40DD-9102-7EA924440774}" type="presOf" srcId="{167E56F0-865D-49A6-B65E-195EE1F51736}" destId="{D41AF817-2B82-4C32-A683-570D5327F4A7}" srcOrd="0" destOrd="1" presId="urn:microsoft.com/office/officeart/2005/8/layout/vList5"/>
    <dgm:cxn modelId="{1FB47B59-ECD2-4087-A52E-C5C19B3B629D}" srcId="{568FD10C-272A-437D-B02E-555D142904F6}" destId="{DB252F96-4B48-4103-A3FF-0723546D0C25}" srcOrd="2" destOrd="0" parTransId="{BF0EDE9A-C77B-4DD1-B058-194C9168405C}" sibTransId="{74CC5429-B51D-4EFD-8ACA-1A03CB1FE3CF}"/>
    <dgm:cxn modelId="{D5328320-EEB1-43EC-976C-C584CE576DDB}" srcId="{8CFEE576-9D5F-44E2-AC02-30AF6169D468}" destId="{568FD10C-272A-437D-B02E-555D142904F6}" srcOrd="0" destOrd="0" parTransId="{A939D80D-64FE-4071-B46D-457267713A56}" sibTransId="{D443325A-80B7-4602-9C61-1731DAE2598C}"/>
    <dgm:cxn modelId="{9DF60442-7377-46D4-87CB-E3A911D375E1}" srcId="{568FD10C-272A-437D-B02E-555D142904F6}" destId="{05EDBCAE-4043-4084-9580-C62BF6923C3A}" srcOrd="0" destOrd="0" parTransId="{8E497E76-7AD5-498F-AB6C-0A55C4A7C690}" sibTransId="{D9CECC4E-5CFE-4F9F-9E4E-7DE59E9321B8}"/>
    <dgm:cxn modelId="{E2370DDA-7003-4E57-8863-F1C6787C71E1}" type="presParOf" srcId="{6A54DC72-DB8E-43B8-A2E4-693BD8D0A48F}" destId="{71FDA5AF-D316-4A9C-A223-9E1EDF404AE9}" srcOrd="0" destOrd="0" presId="urn:microsoft.com/office/officeart/2005/8/layout/vList5"/>
    <dgm:cxn modelId="{638E6EC1-5127-4D4C-8E06-35EE43B67805}" type="presParOf" srcId="{71FDA5AF-D316-4A9C-A223-9E1EDF404AE9}" destId="{7D36E6E7-8954-4D01-B8FE-0D4825A4DD9D}" srcOrd="0" destOrd="0" presId="urn:microsoft.com/office/officeart/2005/8/layout/vList5"/>
    <dgm:cxn modelId="{1EFCEB41-5526-43E6-A281-0A25483714BE}" type="presParOf" srcId="{71FDA5AF-D316-4A9C-A223-9E1EDF404AE9}" destId="{D41AF817-2B82-4C32-A683-570D5327F4A7}"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6595E4-C0D4-4D88-9F04-B59F06D9ECB6}" type="doc">
      <dgm:prSet loTypeId="urn:microsoft.com/office/officeart/2005/8/layout/hProcess9" loCatId="process" qsTypeId="urn:microsoft.com/office/officeart/2005/8/quickstyle/simple1" qsCatId="simple" csTypeId="urn:microsoft.com/office/officeart/2005/8/colors/accent1_4" csCatId="accent1"/>
      <dgm:spPr/>
      <dgm:t>
        <a:bodyPr/>
        <a:lstStyle/>
        <a:p>
          <a:endParaRPr lang="en-GB"/>
        </a:p>
      </dgm:t>
    </dgm:pt>
    <dgm:pt modelId="{A74E10AD-7B97-44C8-B939-D62FF0ACE98F}">
      <dgm:prSet/>
      <dgm:spPr/>
      <dgm:t>
        <a:bodyPr/>
        <a:lstStyle/>
        <a:p>
          <a:pPr rtl="0"/>
          <a:r>
            <a:rPr lang="en-GB" smtClean="0"/>
            <a:t>Audit</a:t>
          </a:r>
          <a:endParaRPr lang="en-GB"/>
        </a:p>
      </dgm:t>
    </dgm:pt>
    <dgm:pt modelId="{B8F7C0BF-0086-4772-9C93-27A85DB00C1C}" type="parTrans" cxnId="{5F2103F6-46E3-4C87-97C0-928444926A5C}">
      <dgm:prSet/>
      <dgm:spPr/>
      <dgm:t>
        <a:bodyPr/>
        <a:lstStyle/>
        <a:p>
          <a:endParaRPr lang="en-GB"/>
        </a:p>
      </dgm:t>
    </dgm:pt>
    <dgm:pt modelId="{0D7AFAFF-1C65-41B0-9194-FC5CB9D7E2A4}" type="sibTrans" cxnId="{5F2103F6-46E3-4C87-97C0-928444926A5C}">
      <dgm:prSet/>
      <dgm:spPr/>
      <dgm:t>
        <a:bodyPr/>
        <a:lstStyle/>
        <a:p>
          <a:endParaRPr lang="en-GB"/>
        </a:p>
      </dgm:t>
    </dgm:pt>
    <dgm:pt modelId="{9A690892-CC99-43C4-B9E1-DD0430BDD839}">
      <dgm:prSet/>
      <dgm:spPr/>
      <dgm:t>
        <a:bodyPr/>
        <a:lstStyle/>
        <a:p>
          <a:pPr rtl="0"/>
          <a:r>
            <a:rPr lang="en-GB" smtClean="0"/>
            <a:t>Plan</a:t>
          </a:r>
          <a:endParaRPr lang="en-GB"/>
        </a:p>
      </dgm:t>
    </dgm:pt>
    <dgm:pt modelId="{7A6133C7-A37D-4DC6-9979-E1EA41798F28}" type="parTrans" cxnId="{8983BBD3-843F-45DC-878C-23611FC4D300}">
      <dgm:prSet/>
      <dgm:spPr/>
      <dgm:t>
        <a:bodyPr/>
        <a:lstStyle/>
        <a:p>
          <a:endParaRPr lang="en-GB"/>
        </a:p>
      </dgm:t>
    </dgm:pt>
    <dgm:pt modelId="{1F7F5903-21A0-4D77-B233-C1103534F922}" type="sibTrans" cxnId="{8983BBD3-843F-45DC-878C-23611FC4D300}">
      <dgm:prSet/>
      <dgm:spPr/>
      <dgm:t>
        <a:bodyPr/>
        <a:lstStyle/>
        <a:p>
          <a:endParaRPr lang="en-GB"/>
        </a:p>
      </dgm:t>
    </dgm:pt>
    <dgm:pt modelId="{8BD6839B-7CE6-495E-9401-C4D478FFCA88}">
      <dgm:prSet/>
      <dgm:spPr/>
      <dgm:t>
        <a:bodyPr/>
        <a:lstStyle/>
        <a:p>
          <a:pPr rtl="0"/>
          <a:r>
            <a:rPr lang="en-GB" smtClean="0"/>
            <a:t>Execute</a:t>
          </a:r>
          <a:endParaRPr lang="en-GB"/>
        </a:p>
      </dgm:t>
    </dgm:pt>
    <dgm:pt modelId="{8FB2D914-D876-4E2A-BECD-5827ED6130FD}" type="parTrans" cxnId="{5EC9FD04-33C6-4DE4-9FA2-941FB3FBA3D2}">
      <dgm:prSet/>
      <dgm:spPr/>
      <dgm:t>
        <a:bodyPr/>
        <a:lstStyle/>
        <a:p>
          <a:endParaRPr lang="en-GB"/>
        </a:p>
      </dgm:t>
    </dgm:pt>
    <dgm:pt modelId="{C8786881-BCAB-4A3C-B028-8F57BC8C903B}" type="sibTrans" cxnId="{5EC9FD04-33C6-4DE4-9FA2-941FB3FBA3D2}">
      <dgm:prSet/>
      <dgm:spPr/>
      <dgm:t>
        <a:bodyPr/>
        <a:lstStyle/>
        <a:p>
          <a:endParaRPr lang="en-GB"/>
        </a:p>
      </dgm:t>
    </dgm:pt>
    <dgm:pt modelId="{50874182-C74F-429D-B274-45669C054F75}" type="pres">
      <dgm:prSet presAssocID="{EE6595E4-C0D4-4D88-9F04-B59F06D9ECB6}" presName="CompostProcess" presStyleCnt="0">
        <dgm:presLayoutVars>
          <dgm:dir/>
          <dgm:resizeHandles val="exact"/>
        </dgm:presLayoutVars>
      </dgm:prSet>
      <dgm:spPr/>
      <dgm:t>
        <a:bodyPr/>
        <a:lstStyle/>
        <a:p>
          <a:endParaRPr lang="en-GB"/>
        </a:p>
      </dgm:t>
    </dgm:pt>
    <dgm:pt modelId="{5E7FD166-FE00-434F-BA67-F6780F932912}" type="pres">
      <dgm:prSet presAssocID="{EE6595E4-C0D4-4D88-9F04-B59F06D9ECB6}" presName="arrow" presStyleLbl="bgShp" presStyleIdx="0" presStyleCnt="1" custLinFactNeighborX="-2"/>
      <dgm:spPr/>
      <dgm:t>
        <a:bodyPr/>
        <a:lstStyle/>
        <a:p>
          <a:endParaRPr lang="en-GB"/>
        </a:p>
      </dgm:t>
    </dgm:pt>
    <dgm:pt modelId="{C37854F9-9568-4A2A-9628-0067D19AA961}" type="pres">
      <dgm:prSet presAssocID="{EE6595E4-C0D4-4D88-9F04-B59F06D9ECB6}" presName="linearProcess" presStyleCnt="0"/>
      <dgm:spPr/>
      <dgm:t>
        <a:bodyPr/>
        <a:lstStyle/>
        <a:p>
          <a:endParaRPr lang="en-GB"/>
        </a:p>
      </dgm:t>
    </dgm:pt>
    <dgm:pt modelId="{0149CD6E-4D92-47E4-8505-141B8324D48E}" type="pres">
      <dgm:prSet presAssocID="{A74E10AD-7B97-44C8-B939-D62FF0ACE98F}" presName="textNode" presStyleLbl="node1" presStyleIdx="0" presStyleCnt="3">
        <dgm:presLayoutVars>
          <dgm:bulletEnabled val="1"/>
        </dgm:presLayoutVars>
      </dgm:prSet>
      <dgm:spPr/>
      <dgm:t>
        <a:bodyPr/>
        <a:lstStyle/>
        <a:p>
          <a:endParaRPr lang="en-GB"/>
        </a:p>
      </dgm:t>
    </dgm:pt>
    <dgm:pt modelId="{EFD49641-A5C4-44E3-B80C-86205DD8AEF8}" type="pres">
      <dgm:prSet presAssocID="{0D7AFAFF-1C65-41B0-9194-FC5CB9D7E2A4}" presName="sibTrans" presStyleCnt="0"/>
      <dgm:spPr/>
      <dgm:t>
        <a:bodyPr/>
        <a:lstStyle/>
        <a:p>
          <a:endParaRPr lang="en-GB"/>
        </a:p>
      </dgm:t>
    </dgm:pt>
    <dgm:pt modelId="{5C15AF66-E5C6-4259-83A1-B24F05A8FD07}" type="pres">
      <dgm:prSet presAssocID="{9A690892-CC99-43C4-B9E1-DD0430BDD839}" presName="textNode" presStyleLbl="node1" presStyleIdx="1" presStyleCnt="3">
        <dgm:presLayoutVars>
          <dgm:bulletEnabled val="1"/>
        </dgm:presLayoutVars>
      </dgm:prSet>
      <dgm:spPr/>
      <dgm:t>
        <a:bodyPr/>
        <a:lstStyle/>
        <a:p>
          <a:endParaRPr lang="en-GB"/>
        </a:p>
      </dgm:t>
    </dgm:pt>
    <dgm:pt modelId="{A301B8C1-6E97-4EC1-AD31-43B51FCB5ACA}" type="pres">
      <dgm:prSet presAssocID="{1F7F5903-21A0-4D77-B233-C1103534F922}" presName="sibTrans" presStyleCnt="0"/>
      <dgm:spPr/>
      <dgm:t>
        <a:bodyPr/>
        <a:lstStyle/>
        <a:p>
          <a:endParaRPr lang="en-GB"/>
        </a:p>
      </dgm:t>
    </dgm:pt>
    <dgm:pt modelId="{21EA2A78-080D-4034-A4EF-F0286156BFC5}" type="pres">
      <dgm:prSet presAssocID="{8BD6839B-7CE6-495E-9401-C4D478FFCA88}" presName="textNode" presStyleLbl="node1" presStyleIdx="2" presStyleCnt="3">
        <dgm:presLayoutVars>
          <dgm:bulletEnabled val="1"/>
        </dgm:presLayoutVars>
      </dgm:prSet>
      <dgm:spPr/>
      <dgm:t>
        <a:bodyPr/>
        <a:lstStyle/>
        <a:p>
          <a:endParaRPr lang="en-GB"/>
        </a:p>
      </dgm:t>
    </dgm:pt>
  </dgm:ptLst>
  <dgm:cxnLst>
    <dgm:cxn modelId="{8444A13E-2168-443E-8922-477E9D4D460C}" type="presOf" srcId="{8BD6839B-7CE6-495E-9401-C4D478FFCA88}" destId="{21EA2A78-080D-4034-A4EF-F0286156BFC5}" srcOrd="0" destOrd="0" presId="urn:microsoft.com/office/officeart/2005/8/layout/hProcess9"/>
    <dgm:cxn modelId="{ED6897CD-CBCD-4E0E-B587-4C55EC0AAA43}" type="presOf" srcId="{A74E10AD-7B97-44C8-B939-D62FF0ACE98F}" destId="{0149CD6E-4D92-47E4-8505-141B8324D48E}" srcOrd="0" destOrd="0" presId="urn:microsoft.com/office/officeart/2005/8/layout/hProcess9"/>
    <dgm:cxn modelId="{50D5CC2F-EB9F-42A1-998C-73107A9E521E}" type="presOf" srcId="{EE6595E4-C0D4-4D88-9F04-B59F06D9ECB6}" destId="{50874182-C74F-429D-B274-45669C054F75}" srcOrd="0" destOrd="0" presId="urn:microsoft.com/office/officeart/2005/8/layout/hProcess9"/>
    <dgm:cxn modelId="{8983BBD3-843F-45DC-878C-23611FC4D300}" srcId="{EE6595E4-C0D4-4D88-9F04-B59F06D9ECB6}" destId="{9A690892-CC99-43C4-B9E1-DD0430BDD839}" srcOrd="1" destOrd="0" parTransId="{7A6133C7-A37D-4DC6-9979-E1EA41798F28}" sibTransId="{1F7F5903-21A0-4D77-B233-C1103534F922}"/>
    <dgm:cxn modelId="{5EC9FD04-33C6-4DE4-9FA2-941FB3FBA3D2}" srcId="{EE6595E4-C0D4-4D88-9F04-B59F06D9ECB6}" destId="{8BD6839B-7CE6-495E-9401-C4D478FFCA88}" srcOrd="2" destOrd="0" parTransId="{8FB2D914-D876-4E2A-BECD-5827ED6130FD}" sibTransId="{C8786881-BCAB-4A3C-B028-8F57BC8C903B}"/>
    <dgm:cxn modelId="{BEE26DC1-0ADE-4C39-92DC-B897C3A44562}" type="presOf" srcId="{9A690892-CC99-43C4-B9E1-DD0430BDD839}" destId="{5C15AF66-E5C6-4259-83A1-B24F05A8FD07}" srcOrd="0" destOrd="0" presId="urn:microsoft.com/office/officeart/2005/8/layout/hProcess9"/>
    <dgm:cxn modelId="{5F2103F6-46E3-4C87-97C0-928444926A5C}" srcId="{EE6595E4-C0D4-4D88-9F04-B59F06D9ECB6}" destId="{A74E10AD-7B97-44C8-B939-D62FF0ACE98F}" srcOrd="0" destOrd="0" parTransId="{B8F7C0BF-0086-4772-9C93-27A85DB00C1C}" sibTransId="{0D7AFAFF-1C65-41B0-9194-FC5CB9D7E2A4}"/>
    <dgm:cxn modelId="{08BEB5FE-97DD-4CDE-98BB-8E79973D13BA}" type="presParOf" srcId="{50874182-C74F-429D-B274-45669C054F75}" destId="{5E7FD166-FE00-434F-BA67-F6780F932912}" srcOrd="0" destOrd="0" presId="urn:microsoft.com/office/officeart/2005/8/layout/hProcess9"/>
    <dgm:cxn modelId="{2BC94267-530B-44F4-BB1C-DF0092251EA4}" type="presParOf" srcId="{50874182-C74F-429D-B274-45669C054F75}" destId="{C37854F9-9568-4A2A-9628-0067D19AA961}" srcOrd="1" destOrd="0" presId="urn:microsoft.com/office/officeart/2005/8/layout/hProcess9"/>
    <dgm:cxn modelId="{FDAE8AD0-0958-4533-A7E8-F8D4F1C52717}" type="presParOf" srcId="{C37854F9-9568-4A2A-9628-0067D19AA961}" destId="{0149CD6E-4D92-47E4-8505-141B8324D48E}" srcOrd="0" destOrd="0" presId="urn:microsoft.com/office/officeart/2005/8/layout/hProcess9"/>
    <dgm:cxn modelId="{1899DA4A-40B6-4EBD-932B-95D5307E3E79}" type="presParOf" srcId="{C37854F9-9568-4A2A-9628-0067D19AA961}" destId="{EFD49641-A5C4-44E3-B80C-86205DD8AEF8}" srcOrd="1" destOrd="0" presId="urn:microsoft.com/office/officeart/2005/8/layout/hProcess9"/>
    <dgm:cxn modelId="{B5FFD934-A0D2-48CB-BE49-9BDB506A5AC9}" type="presParOf" srcId="{C37854F9-9568-4A2A-9628-0067D19AA961}" destId="{5C15AF66-E5C6-4259-83A1-B24F05A8FD07}" srcOrd="2" destOrd="0" presId="urn:microsoft.com/office/officeart/2005/8/layout/hProcess9"/>
    <dgm:cxn modelId="{CBD97690-C3E2-43AF-A519-DA3EC611D141}" type="presParOf" srcId="{C37854F9-9568-4A2A-9628-0067D19AA961}" destId="{A301B8C1-6E97-4EC1-AD31-43B51FCB5ACA}" srcOrd="3" destOrd="0" presId="urn:microsoft.com/office/officeart/2005/8/layout/hProcess9"/>
    <dgm:cxn modelId="{37084FFD-EEBF-4940-AE2A-A9CC88A6F811}" type="presParOf" srcId="{C37854F9-9568-4A2A-9628-0067D19AA961}" destId="{21EA2A78-080D-4034-A4EF-F0286156BFC5}"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89ED38F-5B9E-48CE-819C-AA6587A45282}" type="doc">
      <dgm:prSet loTypeId="urn:microsoft.com/office/officeart/2005/8/layout/lProcess3" loCatId="process" qsTypeId="urn:microsoft.com/office/officeart/2005/8/quickstyle/simple1" qsCatId="simple" csTypeId="urn:microsoft.com/office/officeart/2005/8/colors/accent1_2" csCatId="accent1"/>
      <dgm:spPr/>
      <dgm:t>
        <a:bodyPr/>
        <a:lstStyle/>
        <a:p>
          <a:endParaRPr lang="en-GB"/>
        </a:p>
      </dgm:t>
    </dgm:pt>
    <dgm:pt modelId="{2E41C512-690D-4369-8B74-A5648681A308}">
      <dgm:prSet/>
      <dgm:spPr/>
      <dgm:t>
        <a:bodyPr/>
        <a:lstStyle/>
        <a:p>
          <a:pPr rtl="0"/>
          <a:r>
            <a:rPr lang="en-US" baseline="0" smtClean="0"/>
            <a:t>Messaging &amp; Collaboration</a:t>
          </a:r>
          <a:endParaRPr lang="en-GB"/>
        </a:p>
      </dgm:t>
    </dgm:pt>
    <dgm:pt modelId="{84275093-7ED0-46A2-B44A-55C6E1B544F6}" type="parTrans" cxnId="{33540DC2-5CF7-4634-87FF-2A63C4334DA1}">
      <dgm:prSet/>
      <dgm:spPr/>
      <dgm:t>
        <a:bodyPr/>
        <a:lstStyle/>
        <a:p>
          <a:endParaRPr lang="en-GB"/>
        </a:p>
      </dgm:t>
    </dgm:pt>
    <dgm:pt modelId="{6F9CEA19-DE7E-4DD2-8550-2B024BB524DF}" type="sibTrans" cxnId="{33540DC2-5CF7-4634-87FF-2A63C4334DA1}">
      <dgm:prSet/>
      <dgm:spPr/>
      <dgm:t>
        <a:bodyPr/>
        <a:lstStyle/>
        <a:p>
          <a:endParaRPr lang="en-GB"/>
        </a:p>
      </dgm:t>
    </dgm:pt>
    <dgm:pt modelId="{3F82C9DE-FCAE-4327-869F-3D219B078FB3}">
      <dgm:prSet/>
      <dgm:spPr/>
      <dgm:t>
        <a:bodyPr/>
        <a:lstStyle/>
        <a:p>
          <a:pPr rtl="0"/>
          <a:r>
            <a:rPr lang="en-US" baseline="0" smtClean="0"/>
            <a:t>Year 1 $23,662 </a:t>
          </a:r>
          <a:endParaRPr lang="en-GB"/>
        </a:p>
      </dgm:t>
    </dgm:pt>
    <dgm:pt modelId="{7FA5B24D-7B94-4485-B9A2-92B8FC08B29F}" type="parTrans" cxnId="{9CFC559C-7F17-4AFE-862C-5A2CD596FA99}">
      <dgm:prSet/>
      <dgm:spPr/>
      <dgm:t>
        <a:bodyPr/>
        <a:lstStyle/>
        <a:p>
          <a:endParaRPr lang="en-GB"/>
        </a:p>
      </dgm:t>
    </dgm:pt>
    <dgm:pt modelId="{64C7071E-6D73-450E-A908-CC22AEC576D0}" type="sibTrans" cxnId="{9CFC559C-7F17-4AFE-862C-5A2CD596FA99}">
      <dgm:prSet/>
      <dgm:spPr/>
      <dgm:t>
        <a:bodyPr/>
        <a:lstStyle/>
        <a:p>
          <a:endParaRPr lang="en-GB"/>
        </a:p>
      </dgm:t>
    </dgm:pt>
    <dgm:pt modelId="{F37B4C9E-864C-468A-B357-C6D7B8244B61}">
      <dgm:prSet/>
      <dgm:spPr/>
      <dgm:t>
        <a:bodyPr/>
        <a:lstStyle/>
        <a:p>
          <a:pPr rtl="0"/>
          <a:r>
            <a:rPr lang="en-US" baseline="0" smtClean="0"/>
            <a:t>Year 2 $40,662 </a:t>
          </a:r>
          <a:endParaRPr lang="en-GB"/>
        </a:p>
      </dgm:t>
    </dgm:pt>
    <dgm:pt modelId="{61AE3319-2D8B-43E9-9A6A-80DF7980EDF7}" type="parTrans" cxnId="{1B6047F4-BD9A-4ED7-86AB-3784F4A37DB1}">
      <dgm:prSet/>
      <dgm:spPr/>
      <dgm:t>
        <a:bodyPr/>
        <a:lstStyle/>
        <a:p>
          <a:endParaRPr lang="en-GB"/>
        </a:p>
      </dgm:t>
    </dgm:pt>
    <dgm:pt modelId="{8D3EEFBC-46B6-47CA-BE10-777B36D9560B}" type="sibTrans" cxnId="{1B6047F4-BD9A-4ED7-86AB-3784F4A37DB1}">
      <dgm:prSet/>
      <dgm:spPr/>
      <dgm:t>
        <a:bodyPr/>
        <a:lstStyle/>
        <a:p>
          <a:endParaRPr lang="en-GB"/>
        </a:p>
      </dgm:t>
    </dgm:pt>
    <dgm:pt modelId="{8180FC58-529F-4117-8E8B-F27A2C63D183}">
      <dgm:prSet/>
      <dgm:spPr/>
      <dgm:t>
        <a:bodyPr/>
        <a:lstStyle/>
        <a:p>
          <a:pPr rtl="0"/>
          <a:r>
            <a:rPr lang="en-US" baseline="0" smtClean="0"/>
            <a:t>Year 3 $290,662</a:t>
          </a:r>
          <a:endParaRPr lang="en-GB"/>
        </a:p>
      </dgm:t>
    </dgm:pt>
    <dgm:pt modelId="{204070DE-7556-47D1-A260-4C2D83D09B2A}" type="parTrans" cxnId="{62F3B710-249E-4C86-8F47-5F4FB815BE13}">
      <dgm:prSet/>
      <dgm:spPr/>
      <dgm:t>
        <a:bodyPr/>
        <a:lstStyle/>
        <a:p>
          <a:endParaRPr lang="en-GB"/>
        </a:p>
      </dgm:t>
    </dgm:pt>
    <dgm:pt modelId="{39AA7B52-57D3-4B1C-9BDD-785853B07BC9}" type="sibTrans" cxnId="{62F3B710-249E-4C86-8F47-5F4FB815BE13}">
      <dgm:prSet/>
      <dgm:spPr/>
      <dgm:t>
        <a:bodyPr/>
        <a:lstStyle/>
        <a:p>
          <a:endParaRPr lang="en-GB"/>
        </a:p>
      </dgm:t>
    </dgm:pt>
    <dgm:pt modelId="{69CA7044-6526-4817-88A4-2A4ADFEFF53A}">
      <dgm:prSet/>
      <dgm:spPr/>
      <dgm:t>
        <a:bodyPr/>
        <a:lstStyle/>
        <a:p>
          <a:pPr rtl="0"/>
          <a:r>
            <a:rPr lang="en-US" baseline="0" smtClean="0"/>
            <a:t>ERP</a:t>
          </a:r>
          <a:endParaRPr lang="en-GB"/>
        </a:p>
      </dgm:t>
    </dgm:pt>
    <dgm:pt modelId="{5949FF39-442D-4BF5-85A4-23B9940B9BA7}" type="parTrans" cxnId="{6CBEC5A4-D147-4DC0-ADB6-EA06C4030B73}">
      <dgm:prSet/>
      <dgm:spPr/>
      <dgm:t>
        <a:bodyPr/>
        <a:lstStyle/>
        <a:p>
          <a:endParaRPr lang="en-GB"/>
        </a:p>
      </dgm:t>
    </dgm:pt>
    <dgm:pt modelId="{72124313-2DF7-461D-A952-AA87CA7A752A}" type="sibTrans" cxnId="{6CBEC5A4-D147-4DC0-ADB6-EA06C4030B73}">
      <dgm:prSet/>
      <dgm:spPr/>
      <dgm:t>
        <a:bodyPr/>
        <a:lstStyle/>
        <a:p>
          <a:endParaRPr lang="en-GB"/>
        </a:p>
      </dgm:t>
    </dgm:pt>
    <dgm:pt modelId="{13658CF5-90B8-49B0-ABA1-F2F83031D889}">
      <dgm:prSet/>
      <dgm:spPr/>
      <dgm:t>
        <a:bodyPr/>
        <a:lstStyle/>
        <a:p>
          <a:pPr rtl="0"/>
          <a:r>
            <a:rPr lang="en-US" baseline="0" smtClean="0"/>
            <a:t>Year 1 $1,123,300</a:t>
          </a:r>
          <a:endParaRPr lang="en-GB"/>
        </a:p>
      </dgm:t>
    </dgm:pt>
    <dgm:pt modelId="{30A40D2C-E25D-42A3-914F-3CBB8D111FFE}" type="parTrans" cxnId="{0F36452E-22F9-4889-9460-DC436AE7BBF4}">
      <dgm:prSet/>
      <dgm:spPr/>
      <dgm:t>
        <a:bodyPr/>
        <a:lstStyle/>
        <a:p>
          <a:endParaRPr lang="en-GB"/>
        </a:p>
      </dgm:t>
    </dgm:pt>
    <dgm:pt modelId="{DE75C1E3-A5BD-48E6-8CEE-6AC101642E7C}" type="sibTrans" cxnId="{0F36452E-22F9-4889-9460-DC436AE7BBF4}">
      <dgm:prSet/>
      <dgm:spPr/>
      <dgm:t>
        <a:bodyPr/>
        <a:lstStyle/>
        <a:p>
          <a:endParaRPr lang="en-GB"/>
        </a:p>
      </dgm:t>
    </dgm:pt>
    <dgm:pt modelId="{F8683315-7FB6-4FC6-AED3-B0185417E3E1}">
      <dgm:prSet/>
      <dgm:spPr/>
      <dgm:t>
        <a:bodyPr/>
        <a:lstStyle/>
        <a:p>
          <a:pPr rtl="0"/>
          <a:r>
            <a:rPr lang="en-US" baseline="0" smtClean="0"/>
            <a:t>Year 2 $473,300</a:t>
          </a:r>
          <a:endParaRPr lang="en-GB"/>
        </a:p>
      </dgm:t>
    </dgm:pt>
    <dgm:pt modelId="{4A583469-438D-4B00-8893-0CDE4CBE5438}" type="parTrans" cxnId="{1540CEC8-080E-4E97-855C-44BED3C3FB01}">
      <dgm:prSet/>
      <dgm:spPr/>
      <dgm:t>
        <a:bodyPr/>
        <a:lstStyle/>
        <a:p>
          <a:endParaRPr lang="en-GB"/>
        </a:p>
      </dgm:t>
    </dgm:pt>
    <dgm:pt modelId="{874E7220-9D17-405C-8BED-1EBFC846A4BF}" type="sibTrans" cxnId="{1540CEC8-080E-4E97-855C-44BED3C3FB01}">
      <dgm:prSet/>
      <dgm:spPr/>
      <dgm:t>
        <a:bodyPr/>
        <a:lstStyle/>
        <a:p>
          <a:endParaRPr lang="en-GB"/>
        </a:p>
      </dgm:t>
    </dgm:pt>
    <dgm:pt modelId="{976E4720-F9EE-4699-AF8F-EDFE92255B9A}">
      <dgm:prSet/>
      <dgm:spPr/>
      <dgm:t>
        <a:bodyPr/>
        <a:lstStyle/>
        <a:p>
          <a:pPr rtl="0"/>
          <a:r>
            <a:rPr lang="en-US" baseline="0" smtClean="0"/>
            <a:t>Year 3 $473,300</a:t>
          </a:r>
          <a:endParaRPr lang="en-GB"/>
        </a:p>
      </dgm:t>
    </dgm:pt>
    <dgm:pt modelId="{38E44B58-ABBA-43BF-81E9-4E289B57D241}" type="parTrans" cxnId="{540C673A-F972-4259-A2B0-A9F416F0BB1A}">
      <dgm:prSet/>
      <dgm:spPr/>
      <dgm:t>
        <a:bodyPr/>
        <a:lstStyle/>
        <a:p>
          <a:endParaRPr lang="en-GB"/>
        </a:p>
      </dgm:t>
    </dgm:pt>
    <dgm:pt modelId="{D022EECC-5EFB-4124-B012-624B54920268}" type="sibTrans" cxnId="{540C673A-F972-4259-A2B0-A9F416F0BB1A}">
      <dgm:prSet/>
      <dgm:spPr/>
      <dgm:t>
        <a:bodyPr/>
        <a:lstStyle/>
        <a:p>
          <a:endParaRPr lang="en-GB"/>
        </a:p>
      </dgm:t>
    </dgm:pt>
    <dgm:pt modelId="{6C135999-9466-49F9-8FE3-C21C02053A1D}" type="pres">
      <dgm:prSet presAssocID="{289ED38F-5B9E-48CE-819C-AA6587A45282}" presName="Name0" presStyleCnt="0">
        <dgm:presLayoutVars>
          <dgm:chPref val="3"/>
          <dgm:dir/>
          <dgm:animLvl val="lvl"/>
          <dgm:resizeHandles/>
        </dgm:presLayoutVars>
      </dgm:prSet>
      <dgm:spPr/>
      <dgm:t>
        <a:bodyPr/>
        <a:lstStyle/>
        <a:p>
          <a:endParaRPr lang="en-GB"/>
        </a:p>
      </dgm:t>
    </dgm:pt>
    <dgm:pt modelId="{5B8D9BCF-A45E-4026-8E0D-294D087B02A9}" type="pres">
      <dgm:prSet presAssocID="{2E41C512-690D-4369-8B74-A5648681A308}" presName="horFlow" presStyleCnt="0"/>
      <dgm:spPr/>
    </dgm:pt>
    <dgm:pt modelId="{0CDFC717-7054-486C-AC8A-BD79684DCA53}" type="pres">
      <dgm:prSet presAssocID="{2E41C512-690D-4369-8B74-A5648681A308}" presName="bigChev" presStyleLbl="node1" presStyleIdx="0" presStyleCnt="2"/>
      <dgm:spPr/>
      <dgm:t>
        <a:bodyPr/>
        <a:lstStyle/>
        <a:p>
          <a:endParaRPr lang="en-GB"/>
        </a:p>
      </dgm:t>
    </dgm:pt>
    <dgm:pt modelId="{DD913CD7-D4F6-489F-A1B4-66291C8BBAE6}" type="pres">
      <dgm:prSet presAssocID="{7FA5B24D-7B94-4485-B9A2-92B8FC08B29F}" presName="parTrans" presStyleCnt="0"/>
      <dgm:spPr/>
    </dgm:pt>
    <dgm:pt modelId="{680BAA30-5F9F-4078-89CF-246AB08F039E}" type="pres">
      <dgm:prSet presAssocID="{3F82C9DE-FCAE-4327-869F-3D219B078FB3}" presName="node" presStyleLbl="alignAccFollowNode1" presStyleIdx="0" presStyleCnt="6">
        <dgm:presLayoutVars>
          <dgm:bulletEnabled val="1"/>
        </dgm:presLayoutVars>
      </dgm:prSet>
      <dgm:spPr/>
      <dgm:t>
        <a:bodyPr/>
        <a:lstStyle/>
        <a:p>
          <a:endParaRPr lang="en-GB"/>
        </a:p>
      </dgm:t>
    </dgm:pt>
    <dgm:pt modelId="{8CEA4833-51FD-4559-B766-4916929A5E93}" type="pres">
      <dgm:prSet presAssocID="{64C7071E-6D73-450E-A908-CC22AEC576D0}" presName="sibTrans" presStyleCnt="0"/>
      <dgm:spPr/>
    </dgm:pt>
    <dgm:pt modelId="{80DA433E-CDC1-4A0F-B9D9-FBA2748087C3}" type="pres">
      <dgm:prSet presAssocID="{F37B4C9E-864C-468A-B357-C6D7B8244B61}" presName="node" presStyleLbl="alignAccFollowNode1" presStyleIdx="1" presStyleCnt="6">
        <dgm:presLayoutVars>
          <dgm:bulletEnabled val="1"/>
        </dgm:presLayoutVars>
      </dgm:prSet>
      <dgm:spPr/>
      <dgm:t>
        <a:bodyPr/>
        <a:lstStyle/>
        <a:p>
          <a:endParaRPr lang="en-GB"/>
        </a:p>
      </dgm:t>
    </dgm:pt>
    <dgm:pt modelId="{1E55E21B-E7F0-4EB5-BFA6-796EB543E028}" type="pres">
      <dgm:prSet presAssocID="{8D3EEFBC-46B6-47CA-BE10-777B36D9560B}" presName="sibTrans" presStyleCnt="0"/>
      <dgm:spPr/>
    </dgm:pt>
    <dgm:pt modelId="{2B185266-F0FC-4B88-BFAD-1A93E8EEB00D}" type="pres">
      <dgm:prSet presAssocID="{8180FC58-529F-4117-8E8B-F27A2C63D183}" presName="node" presStyleLbl="alignAccFollowNode1" presStyleIdx="2" presStyleCnt="6">
        <dgm:presLayoutVars>
          <dgm:bulletEnabled val="1"/>
        </dgm:presLayoutVars>
      </dgm:prSet>
      <dgm:spPr/>
      <dgm:t>
        <a:bodyPr/>
        <a:lstStyle/>
        <a:p>
          <a:endParaRPr lang="en-GB"/>
        </a:p>
      </dgm:t>
    </dgm:pt>
    <dgm:pt modelId="{D30404AE-9EB0-4FD4-A732-2CD1F414FFC1}" type="pres">
      <dgm:prSet presAssocID="{2E41C512-690D-4369-8B74-A5648681A308}" presName="vSp" presStyleCnt="0"/>
      <dgm:spPr/>
    </dgm:pt>
    <dgm:pt modelId="{0DAC9F7D-24E4-4CD1-A27B-5A14B1EA557C}" type="pres">
      <dgm:prSet presAssocID="{69CA7044-6526-4817-88A4-2A4ADFEFF53A}" presName="horFlow" presStyleCnt="0"/>
      <dgm:spPr/>
    </dgm:pt>
    <dgm:pt modelId="{2FC12246-E8E5-4C03-B05B-09DDCCB167E3}" type="pres">
      <dgm:prSet presAssocID="{69CA7044-6526-4817-88A4-2A4ADFEFF53A}" presName="bigChev" presStyleLbl="node1" presStyleIdx="1" presStyleCnt="2"/>
      <dgm:spPr/>
      <dgm:t>
        <a:bodyPr/>
        <a:lstStyle/>
        <a:p>
          <a:endParaRPr lang="en-GB"/>
        </a:p>
      </dgm:t>
    </dgm:pt>
    <dgm:pt modelId="{21616E12-1313-490D-B972-7C8F34A1B014}" type="pres">
      <dgm:prSet presAssocID="{30A40D2C-E25D-42A3-914F-3CBB8D111FFE}" presName="parTrans" presStyleCnt="0"/>
      <dgm:spPr/>
    </dgm:pt>
    <dgm:pt modelId="{8E2377F6-8710-46F4-B4A4-93F95CF05070}" type="pres">
      <dgm:prSet presAssocID="{13658CF5-90B8-49B0-ABA1-F2F83031D889}" presName="node" presStyleLbl="alignAccFollowNode1" presStyleIdx="3" presStyleCnt="6">
        <dgm:presLayoutVars>
          <dgm:bulletEnabled val="1"/>
        </dgm:presLayoutVars>
      </dgm:prSet>
      <dgm:spPr/>
      <dgm:t>
        <a:bodyPr/>
        <a:lstStyle/>
        <a:p>
          <a:endParaRPr lang="en-GB"/>
        </a:p>
      </dgm:t>
    </dgm:pt>
    <dgm:pt modelId="{FFDA508C-A42B-41D5-95B2-605767177E33}" type="pres">
      <dgm:prSet presAssocID="{DE75C1E3-A5BD-48E6-8CEE-6AC101642E7C}" presName="sibTrans" presStyleCnt="0"/>
      <dgm:spPr/>
    </dgm:pt>
    <dgm:pt modelId="{66BD2A21-9943-47E5-B381-98395F0ADDE5}" type="pres">
      <dgm:prSet presAssocID="{F8683315-7FB6-4FC6-AED3-B0185417E3E1}" presName="node" presStyleLbl="alignAccFollowNode1" presStyleIdx="4" presStyleCnt="6">
        <dgm:presLayoutVars>
          <dgm:bulletEnabled val="1"/>
        </dgm:presLayoutVars>
      </dgm:prSet>
      <dgm:spPr/>
      <dgm:t>
        <a:bodyPr/>
        <a:lstStyle/>
        <a:p>
          <a:endParaRPr lang="en-GB"/>
        </a:p>
      </dgm:t>
    </dgm:pt>
    <dgm:pt modelId="{BD203A4A-647A-4CE5-BEE5-8905B9C9FE08}" type="pres">
      <dgm:prSet presAssocID="{874E7220-9D17-405C-8BED-1EBFC846A4BF}" presName="sibTrans" presStyleCnt="0"/>
      <dgm:spPr/>
    </dgm:pt>
    <dgm:pt modelId="{319E8F2D-6962-4F04-9C5C-7B2454D5689E}" type="pres">
      <dgm:prSet presAssocID="{976E4720-F9EE-4699-AF8F-EDFE92255B9A}" presName="node" presStyleLbl="alignAccFollowNode1" presStyleIdx="5" presStyleCnt="6">
        <dgm:presLayoutVars>
          <dgm:bulletEnabled val="1"/>
        </dgm:presLayoutVars>
      </dgm:prSet>
      <dgm:spPr/>
      <dgm:t>
        <a:bodyPr/>
        <a:lstStyle/>
        <a:p>
          <a:endParaRPr lang="en-GB"/>
        </a:p>
      </dgm:t>
    </dgm:pt>
  </dgm:ptLst>
  <dgm:cxnLst>
    <dgm:cxn modelId="{540C673A-F972-4259-A2B0-A9F416F0BB1A}" srcId="{69CA7044-6526-4817-88A4-2A4ADFEFF53A}" destId="{976E4720-F9EE-4699-AF8F-EDFE92255B9A}" srcOrd="2" destOrd="0" parTransId="{38E44B58-ABBA-43BF-81E9-4E289B57D241}" sibTransId="{D022EECC-5EFB-4124-B012-624B54920268}"/>
    <dgm:cxn modelId="{9CFC559C-7F17-4AFE-862C-5A2CD596FA99}" srcId="{2E41C512-690D-4369-8B74-A5648681A308}" destId="{3F82C9DE-FCAE-4327-869F-3D219B078FB3}" srcOrd="0" destOrd="0" parTransId="{7FA5B24D-7B94-4485-B9A2-92B8FC08B29F}" sibTransId="{64C7071E-6D73-450E-A908-CC22AEC576D0}"/>
    <dgm:cxn modelId="{0F36452E-22F9-4889-9460-DC436AE7BBF4}" srcId="{69CA7044-6526-4817-88A4-2A4ADFEFF53A}" destId="{13658CF5-90B8-49B0-ABA1-F2F83031D889}" srcOrd="0" destOrd="0" parTransId="{30A40D2C-E25D-42A3-914F-3CBB8D111FFE}" sibTransId="{DE75C1E3-A5BD-48E6-8CEE-6AC101642E7C}"/>
    <dgm:cxn modelId="{1540CEC8-080E-4E97-855C-44BED3C3FB01}" srcId="{69CA7044-6526-4817-88A4-2A4ADFEFF53A}" destId="{F8683315-7FB6-4FC6-AED3-B0185417E3E1}" srcOrd="1" destOrd="0" parTransId="{4A583469-438D-4B00-8893-0CDE4CBE5438}" sibTransId="{874E7220-9D17-405C-8BED-1EBFC846A4BF}"/>
    <dgm:cxn modelId="{8AC87D2B-6195-407C-9DA8-1A560749E34B}" type="presOf" srcId="{13658CF5-90B8-49B0-ABA1-F2F83031D889}" destId="{8E2377F6-8710-46F4-B4A4-93F95CF05070}" srcOrd="0" destOrd="0" presId="urn:microsoft.com/office/officeart/2005/8/layout/lProcess3"/>
    <dgm:cxn modelId="{33540DC2-5CF7-4634-87FF-2A63C4334DA1}" srcId="{289ED38F-5B9E-48CE-819C-AA6587A45282}" destId="{2E41C512-690D-4369-8B74-A5648681A308}" srcOrd="0" destOrd="0" parTransId="{84275093-7ED0-46A2-B44A-55C6E1B544F6}" sibTransId="{6F9CEA19-DE7E-4DD2-8550-2B024BB524DF}"/>
    <dgm:cxn modelId="{8417E894-3B38-4AF4-83BA-2F8D42746A25}" type="presOf" srcId="{976E4720-F9EE-4699-AF8F-EDFE92255B9A}" destId="{319E8F2D-6962-4F04-9C5C-7B2454D5689E}" srcOrd="0" destOrd="0" presId="urn:microsoft.com/office/officeart/2005/8/layout/lProcess3"/>
    <dgm:cxn modelId="{6CBEC5A4-D147-4DC0-ADB6-EA06C4030B73}" srcId="{289ED38F-5B9E-48CE-819C-AA6587A45282}" destId="{69CA7044-6526-4817-88A4-2A4ADFEFF53A}" srcOrd="1" destOrd="0" parTransId="{5949FF39-442D-4BF5-85A4-23B9940B9BA7}" sibTransId="{72124313-2DF7-461D-A952-AA87CA7A752A}"/>
    <dgm:cxn modelId="{A30B2C6F-42A2-46B6-AD56-826D524CD040}" type="presOf" srcId="{289ED38F-5B9E-48CE-819C-AA6587A45282}" destId="{6C135999-9466-49F9-8FE3-C21C02053A1D}" srcOrd="0" destOrd="0" presId="urn:microsoft.com/office/officeart/2005/8/layout/lProcess3"/>
    <dgm:cxn modelId="{62F3B710-249E-4C86-8F47-5F4FB815BE13}" srcId="{2E41C512-690D-4369-8B74-A5648681A308}" destId="{8180FC58-529F-4117-8E8B-F27A2C63D183}" srcOrd="2" destOrd="0" parTransId="{204070DE-7556-47D1-A260-4C2D83D09B2A}" sibTransId="{39AA7B52-57D3-4B1C-9BDD-785853B07BC9}"/>
    <dgm:cxn modelId="{1B6047F4-BD9A-4ED7-86AB-3784F4A37DB1}" srcId="{2E41C512-690D-4369-8B74-A5648681A308}" destId="{F37B4C9E-864C-468A-B357-C6D7B8244B61}" srcOrd="1" destOrd="0" parTransId="{61AE3319-2D8B-43E9-9A6A-80DF7980EDF7}" sibTransId="{8D3EEFBC-46B6-47CA-BE10-777B36D9560B}"/>
    <dgm:cxn modelId="{A4522228-DE9E-46FE-9222-76285A0FE150}" type="presOf" srcId="{F8683315-7FB6-4FC6-AED3-B0185417E3E1}" destId="{66BD2A21-9943-47E5-B381-98395F0ADDE5}" srcOrd="0" destOrd="0" presId="urn:microsoft.com/office/officeart/2005/8/layout/lProcess3"/>
    <dgm:cxn modelId="{E0DDDCA9-EC12-4E2B-AB18-02E81462AD1F}" type="presOf" srcId="{3F82C9DE-FCAE-4327-869F-3D219B078FB3}" destId="{680BAA30-5F9F-4078-89CF-246AB08F039E}" srcOrd="0" destOrd="0" presId="urn:microsoft.com/office/officeart/2005/8/layout/lProcess3"/>
    <dgm:cxn modelId="{C5D2F65E-0FD7-4CDC-B744-E9FDE56B7CD5}" type="presOf" srcId="{69CA7044-6526-4817-88A4-2A4ADFEFF53A}" destId="{2FC12246-E8E5-4C03-B05B-09DDCCB167E3}" srcOrd="0" destOrd="0" presId="urn:microsoft.com/office/officeart/2005/8/layout/lProcess3"/>
    <dgm:cxn modelId="{2875FAFB-A4F3-4325-A0F7-F550855DC9AD}" type="presOf" srcId="{F37B4C9E-864C-468A-B357-C6D7B8244B61}" destId="{80DA433E-CDC1-4A0F-B9D9-FBA2748087C3}" srcOrd="0" destOrd="0" presId="urn:microsoft.com/office/officeart/2005/8/layout/lProcess3"/>
    <dgm:cxn modelId="{2603105F-230F-4CAE-A9C1-63F145E095C8}" type="presOf" srcId="{8180FC58-529F-4117-8E8B-F27A2C63D183}" destId="{2B185266-F0FC-4B88-BFAD-1A93E8EEB00D}" srcOrd="0" destOrd="0" presId="urn:microsoft.com/office/officeart/2005/8/layout/lProcess3"/>
    <dgm:cxn modelId="{E06B00E9-6520-4D74-8B66-471987E9EA7A}" type="presOf" srcId="{2E41C512-690D-4369-8B74-A5648681A308}" destId="{0CDFC717-7054-486C-AC8A-BD79684DCA53}" srcOrd="0" destOrd="0" presId="urn:microsoft.com/office/officeart/2005/8/layout/lProcess3"/>
    <dgm:cxn modelId="{A4E3F8E0-519D-41B0-882C-3002CC3D2195}" type="presParOf" srcId="{6C135999-9466-49F9-8FE3-C21C02053A1D}" destId="{5B8D9BCF-A45E-4026-8E0D-294D087B02A9}" srcOrd="0" destOrd="0" presId="urn:microsoft.com/office/officeart/2005/8/layout/lProcess3"/>
    <dgm:cxn modelId="{7B701DE3-9901-4719-AC48-5C08CC680ADC}" type="presParOf" srcId="{5B8D9BCF-A45E-4026-8E0D-294D087B02A9}" destId="{0CDFC717-7054-486C-AC8A-BD79684DCA53}" srcOrd="0" destOrd="0" presId="urn:microsoft.com/office/officeart/2005/8/layout/lProcess3"/>
    <dgm:cxn modelId="{FE0E0125-A5D4-4321-A1FF-D94E5D74CF70}" type="presParOf" srcId="{5B8D9BCF-A45E-4026-8E0D-294D087B02A9}" destId="{DD913CD7-D4F6-489F-A1B4-66291C8BBAE6}" srcOrd="1" destOrd="0" presId="urn:microsoft.com/office/officeart/2005/8/layout/lProcess3"/>
    <dgm:cxn modelId="{BF9D05F5-48C5-4342-8316-C0C2B4F6D1D9}" type="presParOf" srcId="{5B8D9BCF-A45E-4026-8E0D-294D087B02A9}" destId="{680BAA30-5F9F-4078-89CF-246AB08F039E}" srcOrd="2" destOrd="0" presId="urn:microsoft.com/office/officeart/2005/8/layout/lProcess3"/>
    <dgm:cxn modelId="{BA1145E3-CC40-4D89-88D0-631491D14E73}" type="presParOf" srcId="{5B8D9BCF-A45E-4026-8E0D-294D087B02A9}" destId="{8CEA4833-51FD-4559-B766-4916929A5E93}" srcOrd="3" destOrd="0" presId="urn:microsoft.com/office/officeart/2005/8/layout/lProcess3"/>
    <dgm:cxn modelId="{36957ABD-7A08-4A24-9F3C-918939B9B29A}" type="presParOf" srcId="{5B8D9BCF-A45E-4026-8E0D-294D087B02A9}" destId="{80DA433E-CDC1-4A0F-B9D9-FBA2748087C3}" srcOrd="4" destOrd="0" presId="urn:microsoft.com/office/officeart/2005/8/layout/lProcess3"/>
    <dgm:cxn modelId="{C928619B-AB8E-4462-8B3B-E39387F4CBBE}" type="presParOf" srcId="{5B8D9BCF-A45E-4026-8E0D-294D087B02A9}" destId="{1E55E21B-E7F0-4EB5-BFA6-796EB543E028}" srcOrd="5" destOrd="0" presId="urn:microsoft.com/office/officeart/2005/8/layout/lProcess3"/>
    <dgm:cxn modelId="{88991420-50B9-4F03-A6BC-166D423C1A56}" type="presParOf" srcId="{5B8D9BCF-A45E-4026-8E0D-294D087B02A9}" destId="{2B185266-F0FC-4B88-BFAD-1A93E8EEB00D}" srcOrd="6" destOrd="0" presId="urn:microsoft.com/office/officeart/2005/8/layout/lProcess3"/>
    <dgm:cxn modelId="{FCB615E1-D68E-4A3E-9A6C-441836471837}" type="presParOf" srcId="{6C135999-9466-49F9-8FE3-C21C02053A1D}" destId="{D30404AE-9EB0-4FD4-A732-2CD1F414FFC1}" srcOrd="1" destOrd="0" presId="urn:microsoft.com/office/officeart/2005/8/layout/lProcess3"/>
    <dgm:cxn modelId="{9D45AEC7-80DF-4DCE-99C9-246C2D9FEA80}" type="presParOf" srcId="{6C135999-9466-49F9-8FE3-C21C02053A1D}" destId="{0DAC9F7D-24E4-4CD1-A27B-5A14B1EA557C}" srcOrd="2" destOrd="0" presId="urn:microsoft.com/office/officeart/2005/8/layout/lProcess3"/>
    <dgm:cxn modelId="{FF5EDC3B-DEF9-4A53-B163-36D1224CA1AF}" type="presParOf" srcId="{0DAC9F7D-24E4-4CD1-A27B-5A14B1EA557C}" destId="{2FC12246-E8E5-4C03-B05B-09DDCCB167E3}" srcOrd="0" destOrd="0" presId="urn:microsoft.com/office/officeart/2005/8/layout/lProcess3"/>
    <dgm:cxn modelId="{D3C1D379-FDE7-40A1-92B2-219A495553A4}" type="presParOf" srcId="{0DAC9F7D-24E4-4CD1-A27B-5A14B1EA557C}" destId="{21616E12-1313-490D-B972-7C8F34A1B014}" srcOrd="1" destOrd="0" presId="urn:microsoft.com/office/officeart/2005/8/layout/lProcess3"/>
    <dgm:cxn modelId="{F2E1F38A-110E-4EF7-9DBE-6E3BC3FE53C7}" type="presParOf" srcId="{0DAC9F7D-24E4-4CD1-A27B-5A14B1EA557C}" destId="{8E2377F6-8710-46F4-B4A4-93F95CF05070}" srcOrd="2" destOrd="0" presId="urn:microsoft.com/office/officeart/2005/8/layout/lProcess3"/>
    <dgm:cxn modelId="{370A6AF7-165F-41C0-93B9-1275B9181EE5}" type="presParOf" srcId="{0DAC9F7D-24E4-4CD1-A27B-5A14B1EA557C}" destId="{FFDA508C-A42B-41D5-95B2-605767177E33}" srcOrd="3" destOrd="0" presId="urn:microsoft.com/office/officeart/2005/8/layout/lProcess3"/>
    <dgm:cxn modelId="{508879A4-C299-4FBE-BFD3-DDEDCA768E58}" type="presParOf" srcId="{0DAC9F7D-24E4-4CD1-A27B-5A14B1EA557C}" destId="{66BD2A21-9943-47E5-B381-98395F0ADDE5}" srcOrd="4" destOrd="0" presId="urn:microsoft.com/office/officeart/2005/8/layout/lProcess3"/>
    <dgm:cxn modelId="{A77A2404-CD04-4A5C-A5D5-273F3CF18594}" type="presParOf" srcId="{0DAC9F7D-24E4-4CD1-A27B-5A14B1EA557C}" destId="{BD203A4A-647A-4CE5-BEE5-8905B9C9FE08}" srcOrd="5" destOrd="0" presId="urn:microsoft.com/office/officeart/2005/8/layout/lProcess3"/>
    <dgm:cxn modelId="{9A929FA5-9B6C-415A-AACD-119217BFB300}" type="presParOf" srcId="{0DAC9F7D-24E4-4CD1-A27B-5A14B1EA557C}" destId="{319E8F2D-6962-4F04-9C5C-7B2454D5689E}" srcOrd="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AEEFE8-5780-4EA5-8C49-D7250C70703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GB"/>
        </a:p>
      </dgm:t>
    </dgm:pt>
    <dgm:pt modelId="{AF8A1AE3-B955-4EA9-826A-38459ABDE899}">
      <dgm:prSet/>
      <dgm:spPr/>
      <dgm:t>
        <a:bodyPr/>
        <a:lstStyle/>
        <a:p>
          <a:pPr rtl="0"/>
          <a:r>
            <a:rPr lang="en-GB" baseline="0" smtClean="0"/>
            <a:t>30% cost saving on original 3,000 sites</a:t>
          </a:r>
          <a:endParaRPr lang="en-GB"/>
        </a:p>
      </dgm:t>
    </dgm:pt>
    <dgm:pt modelId="{0DE9A4F6-054B-4AFC-980B-7BB5BF2B473B}" type="parTrans" cxnId="{255F5207-E953-49AE-A842-F6734C74852B}">
      <dgm:prSet/>
      <dgm:spPr/>
      <dgm:t>
        <a:bodyPr/>
        <a:lstStyle/>
        <a:p>
          <a:endParaRPr lang="en-GB"/>
        </a:p>
      </dgm:t>
    </dgm:pt>
    <dgm:pt modelId="{EB1E9DF5-F354-4BE3-B379-5D7E96774A06}" type="sibTrans" cxnId="{255F5207-E953-49AE-A842-F6734C74852B}">
      <dgm:prSet/>
      <dgm:spPr/>
      <dgm:t>
        <a:bodyPr/>
        <a:lstStyle/>
        <a:p>
          <a:endParaRPr lang="en-GB"/>
        </a:p>
      </dgm:t>
    </dgm:pt>
    <dgm:pt modelId="{8E578D07-7422-4827-9F9D-A0E34E25533E}">
      <dgm:prSet/>
      <dgm:spPr/>
      <dgm:t>
        <a:bodyPr/>
        <a:lstStyle/>
        <a:p>
          <a:pPr rtl="0"/>
          <a:r>
            <a:rPr lang="en-GB" baseline="0" smtClean="0"/>
            <a:t>Today = 10,000+ Websites</a:t>
          </a:r>
          <a:endParaRPr lang="en-GB"/>
        </a:p>
      </dgm:t>
    </dgm:pt>
    <dgm:pt modelId="{30247312-C099-4A6F-A9A2-ECB1C96515AE}" type="parTrans" cxnId="{BC9904E6-7C29-42A4-8551-A95FBD47A12D}">
      <dgm:prSet/>
      <dgm:spPr/>
      <dgm:t>
        <a:bodyPr/>
        <a:lstStyle/>
        <a:p>
          <a:endParaRPr lang="en-GB"/>
        </a:p>
      </dgm:t>
    </dgm:pt>
    <dgm:pt modelId="{E7EBEDE2-E802-481C-9A72-405D1C7BD2FF}" type="sibTrans" cxnId="{BC9904E6-7C29-42A4-8551-A95FBD47A12D}">
      <dgm:prSet/>
      <dgm:spPr/>
      <dgm:t>
        <a:bodyPr/>
        <a:lstStyle/>
        <a:p>
          <a:endParaRPr lang="en-GB"/>
        </a:p>
      </dgm:t>
    </dgm:pt>
    <dgm:pt modelId="{10D6628B-5410-4E91-ABED-E8BB3B322102}">
      <dgm:prSet/>
      <dgm:spPr/>
      <dgm:t>
        <a:bodyPr/>
        <a:lstStyle/>
        <a:p>
          <a:pPr rtl="0"/>
          <a:r>
            <a:rPr lang="en-GB" baseline="0" smtClean="0"/>
            <a:t>@£700/month</a:t>
          </a:r>
          <a:endParaRPr lang="en-GB"/>
        </a:p>
      </dgm:t>
    </dgm:pt>
    <dgm:pt modelId="{365ECF86-CBB6-4AEF-9D9B-75483CF64062}" type="parTrans" cxnId="{82AC9F52-392D-4632-8C22-0C678BCFB46C}">
      <dgm:prSet/>
      <dgm:spPr/>
      <dgm:t>
        <a:bodyPr/>
        <a:lstStyle/>
        <a:p>
          <a:endParaRPr lang="en-GB"/>
        </a:p>
      </dgm:t>
    </dgm:pt>
    <dgm:pt modelId="{1464AC3F-4728-4AAD-8AC4-3CA2F962A344}" type="sibTrans" cxnId="{82AC9F52-392D-4632-8C22-0C678BCFB46C}">
      <dgm:prSet/>
      <dgm:spPr/>
      <dgm:t>
        <a:bodyPr/>
        <a:lstStyle/>
        <a:p>
          <a:endParaRPr lang="en-GB"/>
        </a:p>
      </dgm:t>
    </dgm:pt>
    <dgm:pt modelId="{BC7CE635-A7C3-4F0F-BF9B-AC39B2BE58A2}">
      <dgm:prSet/>
      <dgm:spPr/>
      <dgm:t>
        <a:bodyPr/>
        <a:lstStyle/>
        <a:p>
          <a:pPr rtl="0"/>
          <a:r>
            <a:rPr lang="en-GB" baseline="0" smtClean="0"/>
            <a:t>7pence per site /month, ALL in !</a:t>
          </a:r>
          <a:endParaRPr lang="en-GB"/>
        </a:p>
      </dgm:t>
    </dgm:pt>
    <dgm:pt modelId="{FD4EC746-C57B-4D63-ABA7-E1CB181B03AE}" type="parTrans" cxnId="{4B7A6E0C-A570-413F-A026-BBAC842E5899}">
      <dgm:prSet/>
      <dgm:spPr/>
      <dgm:t>
        <a:bodyPr/>
        <a:lstStyle/>
        <a:p>
          <a:endParaRPr lang="en-GB"/>
        </a:p>
      </dgm:t>
    </dgm:pt>
    <dgm:pt modelId="{39AD9155-6544-421E-80A0-3B4FE380F322}" type="sibTrans" cxnId="{4B7A6E0C-A570-413F-A026-BBAC842E5899}">
      <dgm:prSet/>
      <dgm:spPr/>
      <dgm:t>
        <a:bodyPr/>
        <a:lstStyle/>
        <a:p>
          <a:endParaRPr lang="en-GB"/>
        </a:p>
      </dgm:t>
    </dgm:pt>
    <dgm:pt modelId="{74258338-68EE-4B83-95BE-310448ECC7BB}">
      <dgm:prSet/>
      <dgm:spPr/>
      <dgm:t>
        <a:bodyPr/>
        <a:lstStyle/>
        <a:p>
          <a:pPr rtl="0"/>
          <a:r>
            <a:rPr lang="en-GB" baseline="0" smtClean="0"/>
            <a:t>Cheapest Hosting is x15</a:t>
          </a:r>
          <a:endParaRPr lang="en-GB"/>
        </a:p>
      </dgm:t>
    </dgm:pt>
    <dgm:pt modelId="{013FC231-42F7-4E89-9519-DAF7A33C2F15}" type="parTrans" cxnId="{C8A40AE4-D666-48BF-B3E7-694A5033F9B4}">
      <dgm:prSet/>
      <dgm:spPr/>
      <dgm:t>
        <a:bodyPr/>
        <a:lstStyle/>
        <a:p>
          <a:endParaRPr lang="en-GB"/>
        </a:p>
      </dgm:t>
    </dgm:pt>
    <dgm:pt modelId="{2C2A2804-98BB-4AAF-90F9-F5802D6C5B1F}" type="sibTrans" cxnId="{C8A40AE4-D666-48BF-B3E7-694A5033F9B4}">
      <dgm:prSet/>
      <dgm:spPr/>
      <dgm:t>
        <a:bodyPr/>
        <a:lstStyle/>
        <a:p>
          <a:endParaRPr lang="en-GB"/>
        </a:p>
      </dgm:t>
    </dgm:pt>
    <dgm:pt modelId="{9F8EA0F2-4EFD-45AE-887D-C28D91C545A8}" type="pres">
      <dgm:prSet presAssocID="{F1AEEFE8-5780-4EA5-8C49-D7250C70703E}" presName="linear" presStyleCnt="0">
        <dgm:presLayoutVars>
          <dgm:animLvl val="lvl"/>
          <dgm:resizeHandles val="exact"/>
        </dgm:presLayoutVars>
      </dgm:prSet>
      <dgm:spPr/>
      <dgm:t>
        <a:bodyPr/>
        <a:lstStyle/>
        <a:p>
          <a:endParaRPr lang="en-GB"/>
        </a:p>
      </dgm:t>
    </dgm:pt>
    <dgm:pt modelId="{837A1519-5D44-449A-B59F-384379C50077}" type="pres">
      <dgm:prSet presAssocID="{AF8A1AE3-B955-4EA9-826A-38459ABDE899}" presName="parentText" presStyleLbl="node1" presStyleIdx="0" presStyleCnt="5" custLinFactNeighborY="-2322">
        <dgm:presLayoutVars>
          <dgm:chMax val="0"/>
          <dgm:bulletEnabled val="1"/>
        </dgm:presLayoutVars>
      </dgm:prSet>
      <dgm:spPr/>
      <dgm:t>
        <a:bodyPr/>
        <a:lstStyle/>
        <a:p>
          <a:endParaRPr lang="en-GB"/>
        </a:p>
      </dgm:t>
    </dgm:pt>
    <dgm:pt modelId="{EE4A528D-550C-41A1-B208-DFBBBF12BF18}" type="pres">
      <dgm:prSet presAssocID="{EB1E9DF5-F354-4BE3-B379-5D7E96774A06}" presName="spacer" presStyleCnt="0"/>
      <dgm:spPr/>
    </dgm:pt>
    <dgm:pt modelId="{4E81A7B3-8F34-4C14-8C2A-889F40400835}" type="pres">
      <dgm:prSet presAssocID="{8E578D07-7422-4827-9F9D-A0E34E25533E}" presName="parentText" presStyleLbl="node1" presStyleIdx="1" presStyleCnt="5">
        <dgm:presLayoutVars>
          <dgm:chMax val="0"/>
          <dgm:bulletEnabled val="1"/>
        </dgm:presLayoutVars>
      </dgm:prSet>
      <dgm:spPr/>
      <dgm:t>
        <a:bodyPr/>
        <a:lstStyle/>
        <a:p>
          <a:endParaRPr lang="en-GB"/>
        </a:p>
      </dgm:t>
    </dgm:pt>
    <dgm:pt modelId="{D7A2EF60-8687-425A-AEC7-653E11655D9F}" type="pres">
      <dgm:prSet presAssocID="{E7EBEDE2-E802-481C-9A72-405D1C7BD2FF}" presName="spacer" presStyleCnt="0"/>
      <dgm:spPr/>
    </dgm:pt>
    <dgm:pt modelId="{4A6D7686-828B-4169-AE87-63DF1EBD5A96}" type="pres">
      <dgm:prSet presAssocID="{10D6628B-5410-4E91-ABED-E8BB3B322102}" presName="parentText" presStyleLbl="node1" presStyleIdx="2" presStyleCnt="5">
        <dgm:presLayoutVars>
          <dgm:chMax val="0"/>
          <dgm:bulletEnabled val="1"/>
        </dgm:presLayoutVars>
      </dgm:prSet>
      <dgm:spPr/>
      <dgm:t>
        <a:bodyPr/>
        <a:lstStyle/>
        <a:p>
          <a:endParaRPr lang="en-GB"/>
        </a:p>
      </dgm:t>
    </dgm:pt>
    <dgm:pt modelId="{CE927821-6B93-4EA7-9910-FA6C66BC9A50}" type="pres">
      <dgm:prSet presAssocID="{1464AC3F-4728-4AAD-8AC4-3CA2F962A344}" presName="spacer" presStyleCnt="0"/>
      <dgm:spPr/>
    </dgm:pt>
    <dgm:pt modelId="{1D90F9A4-9064-4559-91EA-6A4824FC9B6C}" type="pres">
      <dgm:prSet presAssocID="{BC7CE635-A7C3-4F0F-BF9B-AC39B2BE58A2}" presName="parentText" presStyleLbl="node1" presStyleIdx="3" presStyleCnt="5">
        <dgm:presLayoutVars>
          <dgm:chMax val="0"/>
          <dgm:bulletEnabled val="1"/>
        </dgm:presLayoutVars>
      </dgm:prSet>
      <dgm:spPr/>
      <dgm:t>
        <a:bodyPr/>
        <a:lstStyle/>
        <a:p>
          <a:endParaRPr lang="en-GB"/>
        </a:p>
      </dgm:t>
    </dgm:pt>
    <dgm:pt modelId="{D6C93E78-CBC4-42D3-AD14-D2900443160B}" type="pres">
      <dgm:prSet presAssocID="{39AD9155-6544-421E-80A0-3B4FE380F322}" presName="spacer" presStyleCnt="0"/>
      <dgm:spPr/>
    </dgm:pt>
    <dgm:pt modelId="{590ED27F-5C5B-4BB8-9032-FC4D47947514}" type="pres">
      <dgm:prSet presAssocID="{74258338-68EE-4B83-95BE-310448ECC7BB}" presName="parentText" presStyleLbl="node1" presStyleIdx="4" presStyleCnt="5">
        <dgm:presLayoutVars>
          <dgm:chMax val="0"/>
          <dgm:bulletEnabled val="1"/>
        </dgm:presLayoutVars>
      </dgm:prSet>
      <dgm:spPr/>
      <dgm:t>
        <a:bodyPr/>
        <a:lstStyle/>
        <a:p>
          <a:endParaRPr lang="en-GB"/>
        </a:p>
      </dgm:t>
    </dgm:pt>
  </dgm:ptLst>
  <dgm:cxnLst>
    <dgm:cxn modelId="{F25D3856-09C2-4DA8-A725-00312464B287}" type="presOf" srcId="{AF8A1AE3-B955-4EA9-826A-38459ABDE899}" destId="{837A1519-5D44-449A-B59F-384379C50077}" srcOrd="0" destOrd="0" presId="urn:microsoft.com/office/officeart/2005/8/layout/vList2"/>
    <dgm:cxn modelId="{255F5207-E953-49AE-A842-F6734C74852B}" srcId="{F1AEEFE8-5780-4EA5-8C49-D7250C70703E}" destId="{AF8A1AE3-B955-4EA9-826A-38459ABDE899}" srcOrd="0" destOrd="0" parTransId="{0DE9A4F6-054B-4AFC-980B-7BB5BF2B473B}" sibTransId="{EB1E9DF5-F354-4BE3-B379-5D7E96774A06}"/>
    <dgm:cxn modelId="{82AC9F52-392D-4632-8C22-0C678BCFB46C}" srcId="{F1AEEFE8-5780-4EA5-8C49-D7250C70703E}" destId="{10D6628B-5410-4E91-ABED-E8BB3B322102}" srcOrd="2" destOrd="0" parTransId="{365ECF86-CBB6-4AEF-9D9B-75483CF64062}" sibTransId="{1464AC3F-4728-4AAD-8AC4-3CA2F962A344}"/>
    <dgm:cxn modelId="{842D22E6-5BD0-48C1-AFCC-53CB3626DE34}" type="presOf" srcId="{74258338-68EE-4B83-95BE-310448ECC7BB}" destId="{590ED27F-5C5B-4BB8-9032-FC4D47947514}" srcOrd="0" destOrd="0" presId="urn:microsoft.com/office/officeart/2005/8/layout/vList2"/>
    <dgm:cxn modelId="{BC9904E6-7C29-42A4-8551-A95FBD47A12D}" srcId="{F1AEEFE8-5780-4EA5-8C49-D7250C70703E}" destId="{8E578D07-7422-4827-9F9D-A0E34E25533E}" srcOrd="1" destOrd="0" parTransId="{30247312-C099-4A6F-A9A2-ECB1C96515AE}" sibTransId="{E7EBEDE2-E802-481C-9A72-405D1C7BD2FF}"/>
    <dgm:cxn modelId="{B7E5CA71-1638-451F-87E4-D5D3DB6AEFDE}" type="presOf" srcId="{10D6628B-5410-4E91-ABED-E8BB3B322102}" destId="{4A6D7686-828B-4169-AE87-63DF1EBD5A96}" srcOrd="0" destOrd="0" presId="urn:microsoft.com/office/officeart/2005/8/layout/vList2"/>
    <dgm:cxn modelId="{27F7750C-7062-4F7F-B6BA-0BCC4EB6D661}" type="presOf" srcId="{8E578D07-7422-4827-9F9D-A0E34E25533E}" destId="{4E81A7B3-8F34-4C14-8C2A-889F40400835}" srcOrd="0" destOrd="0" presId="urn:microsoft.com/office/officeart/2005/8/layout/vList2"/>
    <dgm:cxn modelId="{4B7A6E0C-A570-413F-A026-BBAC842E5899}" srcId="{F1AEEFE8-5780-4EA5-8C49-D7250C70703E}" destId="{BC7CE635-A7C3-4F0F-BF9B-AC39B2BE58A2}" srcOrd="3" destOrd="0" parTransId="{FD4EC746-C57B-4D63-ABA7-E1CB181B03AE}" sibTransId="{39AD9155-6544-421E-80A0-3B4FE380F322}"/>
    <dgm:cxn modelId="{84C7431F-4252-4CE0-ABC9-6EC801F27901}" type="presOf" srcId="{BC7CE635-A7C3-4F0F-BF9B-AC39B2BE58A2}" destId="{1D90F9A4-9064-4559-91EA-6A4824FC9B6C}" srcOrd="0" destOrd="0" presId="urn:microsoft.com/office/officeart/2005/8/layout/vList2"/>
    <dgm:cxn modelId="{D6B76C94-B6F1-4697-85D2-B7A53C19C377}" type="presOf" srcId="{F1AEEFE8-5780-4EA5-8C49-D7250C70703E}" destId="{9F8EA0F2-4EFD-45AE-887D-C28D91C545A8}" srcOrd="0" destOrd="0" presId="urn:microsoft.com/office/officeart/2005/8/layout/vList2"/>
    <dgm:cxn modelId="{C8A40AE4-D666-48BF-B3E7-694A5033F9B4}" srcId="{F1AEEFE8-5780-4EA5-8C49-D7250C70703E}" destId="{74258338-68EE-4B83-95BE-310448ECC7BB}" srcOrd="4" destOrd="0" parTransId="{013FC231-42F7-4E89-9519-DAF7A33C2F15}" sibTransId="{2C2A2804-98BB-4AAF-90F9-F5802D6C5B1F}"/>
    <dgm:cxn modelId="{DE0A2EEE-C704-4658-A95D-FD3DC10DE3FF}" type="presParOf" srcId="{9F8EA0F2-4EFD-45AE-887D-C28D91C545A8}" destId="{837A1519-5D44-449A-B59F-384379C50077}" srcOrd="0" destOrd="0" presId="urn:microsoft.com/office/officeart/2005/8/layout/vList2"/>
    <dgm:cxn modelId="{B604DCFA-F27C-4DAB-BF74-E50415D6C129}" type="presParOf" srcId="{9F8EA0F2-4EFD-45AE-887D-C28D91C545A8}" destId="{EE4A528D-550C-41A1-B208-DFBBBF12BF18}" srcOrd="1" destOrd="0" presId="urn:microsoft.com/office/officeart/2005/8/layout/vList2"/>
    <dgm:cxn modelId="{4150A15B-7AB6-48FD-8165-D93F06EDC261}" type="presParOf" srcId="{9F8EA0F2-4EFD-45AE-887D-C28D91C545A8}" destId="{4E81A7B3-8F34-4C14-8C2A-889F40400835}" srcOrd="2" destOrd="0" presId="urn:microsoft.com/office/officeart/2005/8/layout/vList2"/>
    <dgm:cxn modelId="{75549A9D-48B2-4128-8B46-2312E1A5534E}" type="presParOf" srcId="{9F8EA0F2-4EFD-45AE-887D-C28D91C545A8}" destId="{D7A2EF60-8687-425A-AEC7-653E11655D9F}" srcOrd="3" destOrd="0" presId="urn:microsoft.com/office/officeart/2005/8/layout/vList2"/>
    <dgm:cxn modelId="{CAF4C610-6C54-4E70-85F1-2D033EB9B12A}" type="presParOf" srcId="{9F8EA0F2-4EFD-45AE-887D-C28D91C545A8}" destId="{4A6D7686-828B-4169-AE87-63DF1EBD5A96}" srcOrd="4" destOrd="0" presId="urn:microsoft.com/office/officeart/2005/8/layout/vList2"/>
    <dgm:cxn modelId="{A67C4737-EC6C-4ED1-A51D-1BDD968849FB}" type="presParOf" srcId="{9F8EA0F2-4EFD-45AE-887D-C28D91C545A8}" destId="{CE927821-6B93-4EA7-9910-FA6C66BC9A50}" srcOrd="5" destOrd="0" presId="urn:microsoft.com/office/officeart/2005/8/layout/vList2"/>
    <dgm:cxn modelId="{1D041FBE-AFEA-4816-B245-B6D5B061C5BB}" type="presParOf" srcId="{9F8EA0F2-4EFD-45AE-887D-C28D91C545A8}" destId="{1D90F9A4-9064-4559-91EA-6A4824FC9B6C}" srcOrd="6" destOrd="0" presId="urn:microsoft.com/office/officeart/2005/8/layout/vList2"/>
    <dgm:cxn modelId="{B0E0F3ED-5B4E-4825-B833-DF664B34A153}" type="presParOf" srcId="{9F8EA0F2-4EFD-45AE-887D-C28D91C545A8}" destId="{D6C93E78-CBC4-42D3-AD14-D2900443160B}" srcOrd="7" destOrd="0" presId="urn:microsoft.com/office/officeart/2005/8/layout/vList2"/>
    <dgm:cxn modelId="{795E4408-B9B1-412C-BAF5-607AC36E910F}" type="presParOf" srcId="{9F8EA0F2-4EFD-45AE-887D-C28D91C545A8}" destId="{590ED27F-5C5B-4BB8-9032-FC4D47947514}"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38A5CA8-E7BD-4BB5-9FED-3B65D34DE511}"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59C1D392-06B8-4B31-901D-01E938B7F472}">
      <dgm:prSet/>
      <dgm:spPr/>
      <dgm:t>
        <a:bodyPr/>
        <a:lstStyle/>
        <a:p>
          <a:pPr rtl="0"/>
          <a:r>
            <a:rPr lang="en-US" b="1" dirty="0" smtClean="0"/>
            <a:t>Dev</a:t>
          </a:r>
          <a:endParaRPr lang="en-GB" dirty="0"/>
        </a:p>
      </dgm:t>
    </dgm:pt>
    <dgm:pt modelId="{7F5340CD-B54D-4759-95E3-5765BB7F9C35}" type="parTrans" cxnId="{AA95DA2C-FAE6-4301-B4C3-57B807B43DE0}">
      <dgm:prSet/>
      <dgm:spPr/>
      <dgm:t>
        <a:bodyPr/>
        <a:lstStyle/>
        <a:p>
          <a:endParaRPr lang="en-GB"/>
        </a:p>
      </dgm:t>
    </dgm:pt>
    <dgm:pt modelId="{344A82AD-6FD3-4FF4-B876-377FAD423255}" type="sibTrans" cxnId="{AA95DA2C-FAE6-4301-B4C3-57B807B43DE0}">
      <dgm:prSet/>
      <dgm:spPr/>
      <dgm:t>
        <a:bodyPr/>
        <a:lstStyle/>
        <a:p>
          <a:endParaRPr lang="en-GB"/>
        </a:p>
      </dgm:t>
    </dgm:pt>
    <dgm:pt modelId="{1AA634C9-D72F-4CF5-A1E4-405232166BF9}">
      <dgm:prSet/>
      <dgm:spPr/>
      <dgm:t>
        <a:bodyPr/>
        <a:lstStyle/>
        <a:p>
          <a:pPr rtl="0"/>
          <a:r>
            <a:rPr lang="en-US" b="1" dirty="0" smtClean="0"/>
            <a:t>Test</a:t>
          </a:r>
          <a:endParaRPr lang="en-GB" dirty="0"/>
        </a:p>
      </dgm:t>
    </dgm:pt>
    <dgm:pt modelId="{99822ECC-D688-4DED-808B-0B0E7AD07077}" type="parTrans" cxnId="{1C4277C1-3FE0-4A5F-AA62-4FF485872D90}">
      <dgm:prSet/>
      <dgm:spPr/>
      <dgm:t>
        <a:bodyPr/>
        <a:lstStyle/>
        <a:p>
          <a:endParaRPr lang="en-GB"/>
        </a:p>
      </dgm:t>
    </dgm:pt>
    <dgm:pt modelId="{B7B19480-D15C-445F-9E7C-89925ACEE567}" type="sibTrans" cxnId="{1C4277C1-3FE0-4A5F-AA62-4FF485872D90}">
      <dgm:prSet/>
      <dgm:spPr/>
      <dgm:t>
        <a:bodyPr/>
        <a:lstStyle/>
        <a:p>
          <a:endParaRPr lang="en-GB"/>
        </a:p>
      </dgm:t>
    </dgm:pt>
    <dgm:pt modelId="{AD34844C-6055-47CC-8DAA-732B2A8AABBB}">
      <dgm:prSet/>
      <dgm:spPr/>
      <dgm:t>
        <a:bodyPr/>
        <a:lstStyle/>
        <a:p>
          <a:pPr rtl="0"/>
          <a:r>
            <a:rPr lang="en-US" b="1" dirty="0" smtClean="0"/>
            <a:t>Learn</a:t>
          </a:r>
          <a:endParaRPr lang="en-GB" dirty="0"/>
        </a:p>
      </dgm:t>
    </dgm:pt>
    <dgm:pt modelId="{F767EEE2-210B-4221-BBD1-8AA5ECF683CA}" type="parTrans" cxnId="{D3FAD46F-5352-425E-B01D-DB33C1153D0A}">
      <dgm:prSet/>
      <dgm:spPr/>
      <dgm:t>
        <a:bodyPr/>
        <a:lstStyle/>
        <a:p>
          <a:endParaRPr lang="en-GB"/>
        </a:p>
      </dgm:t>
    </dgm:pt>
    <dgm:pt modelId="{4ED7D2CA-81F5-4466-8779-6FB141AE9D11}" type="sibTrans" cxnId="{D3FAD46F-5352-425E-B01D-DB33C1153D0A}">
      <dgm:prSet/>
      <dgm:spPr/>
      <dgm:t>
        <a:bodyPr/>
        <a:lstStyle/>
        <a:p>
          <a:endParaRPr lang="en-GB"/>
        </a:p>
      </dgm:t>
    </dgm:pt>
    <dgm:pt modelId="{C1418196-563D-4E08-91FC-ACC4BC97A0CF}" type="pres">
      <dgm:prSet presAssocID="{F38A5CA8-E7BD-4BB5-9FED-3B65D34DE511}" presName="cycle" presStyleCnt="0">
        <dgm:presLayoutVars>
          <dgm:dir/>
          <dgm:resizeHandles val="exact"/>
        </dgm:presLayoutVars>
      </dgm:prSet>
      <dgm:spPr/>
      <dgm:t>
        <a:bodyPr/>
        <a:lstStyle/>
        <a:p>
          <a:endParaRPr lang="en-GB"/>
        </a:p>
      </dgm:t>
    </dgm:pt>
    <dgm:pt modelId="{B3920D9C-890E-4058-834F-94DF3EE05D67}" type="pres">
      <dgm:prSet presAssocID="{59C1D392-06B8-4B31-901D-01E938B7F472}" presName="node" presStyleLbl="node1" presStyleIdx="0" presStyleCnt="3">
        <dgm:presLayoutVars>
          <dgm:bulletEnabled val="1"/>
        </dgm:presLayoutVars>
      </dgm:prSet>
      <dgm:spPr/>
      <dgm:t>
        <a:bodyPr/>
        <a:lstStyle/>
        <a:p>
          <a:endParaRPr lang="en-GB"/>
        </a:p>
      </dgm:t>
    </dgm:pt>
    <dgm:pt modelId="{533AA07B-7DE7-4201-9E76-A1C4D90F632B}" type="pres">
      <dgm:prSet presAssocID="{344A82AD-6FD3-4FF4-B876-377FAD423255}" presName="sibTrans" presStyleLbl="sibTrans2D1" presStyleIdx="0" presStyleCnt="3"/>
      <dgm:spPr/>
      <dgm:t>
        <a:bodyPr/>
        <a:lstStyle/>
        <a:p>
          <a:endParaRPr lang="en-GB"/>
        </a:p>
      </dgm:t>
    </dgm:pt>
    <dgm:pt modelId="{CFDB4C01-59D7-4C01-B837-F40AFA5A8B10}" type="pres">
      <dgm:prSet presAssocID="{344A82AD-6FD3-4FF4-B876-377FAD423255}" presName="connectorText" presStyleLbl="sibTrans2D1" presStyleIdx="0" presStyleCnt="3"/>
      <dgm:spPr/>
      <dgm:t>
        <a:bodyPr/>
        <a:lstStyle/>
        <a:p>
          <a:endParaRPr lang="en-GB"/>
        </a:p>
      </dgm:t>
    </dgm:pt>
    <dgm:pt modelId="{FAF37977-48D7-401C-BAA7-2D5C6CA35FDE}" type="pres">
      <dgm:prSet presAssocID="{1AA634C9-D72F-4CF5-A1E4-405232166BF9}" presName="node" presStyleLbl="node1" presStyleIdx="1" presStyleCnt="3">
        <dgm:presLayoutVars>
          <dgm:bulletEnabled val="1"/>
        </dgm:presLayoutVars>
      </dgm:prSet>
      <dgm:spPr/>
      <dgm:t>
        <a:bodyPr/>
        <a:lstStyle/>
        <a:p>
          <a:endParaRPr lang="en-GB"/>
        </a:p>
      </dgm:t>
    </dgm:pt>
    <dgm:pt modelId="{B89D7FF6-65D3-4F92-ACA0-66FBAD6B0BAA}" type="pres">
      <dgm:prSet presAssocID="{B7B19480-D15C-445F-9E7C-89925ACEE567}" presName="sibTrans" presStyleLbl="sibTrans2D1" presStyleIdx="1" presStyleCnt="3"/>
      <dgm:spPr/>
      <dgm:t>
        <a:bodyPr/>
        <a:lstStyle/>
        <a:p>
          <a:endParaRPr lang="en-GB"/>
        </a:p>
      </dgm:t>
    </dgm:pt>
    <dgm:pt modelId="{452ECF10-2554-4FDB-8E14-2695EF026C5B}" type="pres">
      <dgm:prSet presAssocID="{B7B19480-D15C-445F-9E7C-89925ACEE567}" presName="connectorText" presStyleLbl="sibTrans2D1" presStyleIdx="1" presStyleCnt="3"/>
      <dgm:spPr/>
      <dgm:t>
        <a:bodyPr/>
        <a:lstStyle/>
        <a:p>
          <a:endParaRPr lang="en-GB"/>
        </a:p>
      </dgm:t>
    </dgm:pt>
    <dgm:pt modelId="{D583A87E-E29C-404E-B0C7-1003914054C1}" type="pres">
      <dgm:prSet presAssocID="{AD34844C-6055-47CC-8DAA-732B2A8AABBB}" presName="node" presStyleLbl="node1" presStyleIdx="2" presStyleCnt="3">
        <dgm:presLayoutVars>
          <dgm:bulletEnabled val="1"/>
        </dgm:presLayoutVars>
      </dgm:prSet>
      <dgm:spPr/>
      <dgm:t>
        <a:bodyPr/>
        <a:lstStyle/>
        <a:p>
          <a:endParaRPr lang="en-GB"/>
        </a:p>
      </dgm:t>
    </dgm:pt>
    <dgm:pt modelId="{92ED7BD2-27A0-4020-906F-C205E0F73501}" type="pres">
      <dgm:prSet presAssocID="{4ED7D2CA-81F5-4466-8779-6FB141AE9D11}" presName="sibTrans" presStyleLbl="sibTrans2D1" presStyleIdx="2" presStyleCnt="3"/>
      <dgm:spPr/>
      <dgm:t>
        <a:bodyPr/>
        <a:lstStyle/>
        <a:p>
          <a:endParaRPr lang="en-GB"/>
        </a:p>
      </dgm:t>
    </dgm:pt>
    <dgm:pt modelId="{D1111F1B-2841-4657-AD0F-2031A46BEA2B}" type="pres">
      <dgm:prSet presAssocID="{4ED7D2CA-81F5-4466-8779-6FB141AE9D11}" presName="connectorText" presStyleLbl="sibTrans2D1" presStyleIdx="2" presStyleCnt="3"/>
      <dgm:spPr/>
      <dgm:t>
        <a:bodyPr/>
        <a:lstStyle/>
        <a:p>
          <a:endParaRPr lang="en-GB"/>
        </a:p>
      </dgm:t>
    </dgm:pt>
  </dgm:ptLst>
  <dgm:cxnLst>
    <dgm:cxn modelId="{AA95DA2C-FAE6-4301-B4C3-57B807B43DE0}" srcId="{F38A5CA8-E7BD-4BB5-9FED-3B65D34DE511}" destId="{59C1D392-06B8-4B31-901D-01E938B7F472}" srcOrd="0" destOrd="0" parTransId="{7F5340CD-B54D-4759-95E3-5765BB7F9C35}" sibTransId="{344A82AD-6FD3-4FF4-B876-377FAD423255}"/>
    <dgm:cxn modelId="{B94C260B-F8B3-4E52-9C65-9F020C5F1EAF}" type="presOf" srcId="{AD34844C-6055-47CC-8DAA-732B2A8AABBB}" destId="{D583A87E-E29C-404E-B0C7-1003914054C1}" srcOrd="0" destOrd="0" presId="urn:microsoft.com/office/officeart/2005/8/layout/cycle2"/>
    <dgm:cxn modelId="{765A3660-A20F-46B1-BA79-F18110D50340}" type="presOf" srcId="{59C1D392-06B8-4B31-901D-01E938B7F472}" destId="{B3920D9C-890E-4058-834F-94DF3EE05D67}" srcOrd="0" destOrd="0" presId="urn:microsoft.com/office/officeart/2005/8/layout/cycle2"/>
    <dgm:cxn modelId="{371040A8-60AB-4E01-8032-1A32E03D9139}" type="presOf" srcId="{1AA634C9-D72F-4CF5-A1E4-405232166BF9}" destId="{FAF37977-48D7-401C-BAA7-2D5C6CA35FDE}" srcOrd="0" destOrd="0" presId="urn:microsoft.com/office/officeart/2005/8/layout/cycle2"/>
    <dgm:cxn modelId="{E4A415E5-46FC-4676-A3D8-D52CA710E34D}" type="presOf" srcId="{F38A5CA8-E7BD-4BB5-9FED-3B65D34DE511}" destId="{C1418196-563D-4E08-91FC-ACC4BC97A0CF}" srcOrd="0" destOrd="0" presId="urn:microsoft.com/office/officeart/2005/8/layout/cycle2"/>
    <dgm:cxn modelId="{65500A04-CC12-47F6-B288-2948D5C38E99}" type="presOf" srcId="{B7B19480-D15C-445F-9E7C-89925ACEE567}" destId="{B89D7FF6-65D3-4F92-ACA0-66FBAD6B0BAA}" srcOrd="0" destOrd="0" presId="urn:microsoft.com/office/officeart/2005/8/layout/cycle2"/>
    <dgm:cxn modelId="{C168D10D-8AE8-4994-A7B9-C7A38A24DE46}" type="presOf" srcId="{344A82AD-6FD3-4FF4-B876-377FAD423255}" destId="{533AA07B-7DE7-4201-9E76-A1C4D90F632B}" srcOrd="0" destOrd="0" presId="urn:microsoft.com/office/officeart/2005/8/layout/cycle2"/>
    <dgm:cxn modelId="{5B1FF8D8-7014-4D03-BC0C-F4668B664CBD}" type="presOf" srcId="{B7B19480-D15C-445F-9E7C-89925ACEE567}" destId="{452ECF10-2554-4FDB-8E14-2695EF026C5B}" srcOrd="1" destOrd="0" presId="urn:microsoft.com/office/officeart/2005/8/layout/cycle2"/>
    <dgm:cxn modelId="{D3FAD46F-5352-425E-B01D-DB33C1153D0A}" srcId="{F38A5CA8-E7BD-4BB5-9FED-3B65D34DE511}" destId="{AD34844C-6055-47CC-8DAA-732B2A8AABBB}" srcOrd="2" destOrd="0" parTransId="{F767EEE2-210B-4221-BBD1-8AA5ECF683CA}" sibTransId="{4ED7D2CA-81F5-4466-8779-6FB141AE9D11}"/>
    <dgm:cxn modelId="{B5F7C776-2E66-4958-97F7-B34523330DC8}" type="presOf" srcId="{344A82AD-6FD3-4FF4-B876-377FAD423255}" destId="{CFDB4C01-59D7-4C01-B837-F40AFA5A8B10}" srcOrd="1" destOrd="0" presId="urn:microsoft.com/office/officeart/2005/8/layout/cycle2"/>
    <dgm:cxn modelId="{1C4277C1-3FE0-4A5F-AA62-4FF485872D90}" srcId="{F38A5CA8-E7BD-4BB5-9FED-3B65D34DE511}" destId="{1AA634C9-D72F-4CF5-A1E4-405232166BF9}" srcOrd="1" destOrd="0" parTransId="{99822ECC-D688-4DED-808B-0B0E7AD07077}" sibTransId="{B7B19480-D15C-445F-9E7C-89925ACEE567}"/>
    <dgm:cxn modelId="{6E7DBBBE-78FF-4885-85ED-1B95A0EA7BF0}" type="presOf" srcId="{4ED7D2CA-81F5-4466-8779-6FB141AE9D11}" destId="{D1111F1B-2841-4657-AD0F-2031A46BEA2B}" srcOrd="1" destOrd="0" presId="urn:microsoft.com/office/officeart/2005/8/layout/cycle2"/>
    <dgm:cxn modelId="{9F02A5D8-3DD3-4D84-A8C7-867E53A235F8}" type="presOf" srcId="{4ED7D2CA-81F5-4466-8779-6FB141AE9D11}" destId="{92ED7BD2-27A0-4020-906F-C205E0F73501}" srcOrd="0" destOrd="0" presId="urn:microsoft.com/office/officeart/2005/8/layout/cycle2"/>
    <dgm:cxn modelId="{80B9D61C-E745-4251-BBFD-4519EAF0061C}" type="presParOf" srcId="{C1418196-563D-4E08-91FC-ACC4BC97A0CF}" destId="{B3920D9C-890E-4058-834F-94DF3EE05D67}" srcOrd="0" destOrd="0" presId="urn:microsoft.com/office/officeart/2005/8/layout/cycle2"/>
    <dgm:cxn modelId="{C1C09C50-BCC6-45D0-944A-C3D84DF05D5B}" type="presParOf" srcId="{C1418196-563D-4E08-91FC-ACC4BC97A0CF}" destId="{533AA07B-7DE7-4201-9E76-A1C4D90F632B}" srcOrd="1" destOrd="0" presId="urn:microsoft.com/office/officeart/2005/8/layout/cycle2"/>
    <dgm:cxn modelId="{00756FB1-2D97-456B-BADA-2083A61B9BF7}" type="presParOf" srcId="{533AA07B-7DE7-4201-9E76-A1C4D90F632B}" destId="{CFDB4C01-59D7-4C01-B837-F40AFA5A8B10}" srcOrd="0" destOrd="0" presId="urn:microsoft.com/office/officeart/2005/8/layout/cycle2"/>
    <dgm:cxn modelId="{04D4D298-5394-46C0-950D-CF6B469E2987}" type="presParOf" srcId="{C1418196-563D-4E08-91FC-ACC4BC97A0CF}" destId="{FAF37977-48D7-401C-BAA7-2D5C6CA35FDE}" srcOrd="2" destOrd="0" presId="urn:microsoft.com/office/officeart/2005/8/layout/cycle2"/>
    <dgm:cxn modelId="{B62F639D-F381-4317-B4CD-C2A65ED68BBC}" type="presParOf" srcId="{C1418196-563D-4E08-91FC-ACC4BC97A0CF}" destId="{B89D7FF6-65D3-4F92-ACA0-66FBAD6B0BAA}" srcOrd="3" destOrd="0" presId="urn:microsoft.com/office/officeart/2005/8/layout/cycle2"/>
    <dgm:cxn modelId="{A2A9C28A-F439-4602-AFAB-C4B088502A82}" type="presParOf" srcId="{B89D7FF6-65D3-4F92-ACA0-66FBAD6B0BAA}" destId="{452ECF10-2554-4FDB-8E14-2695EF026C5B}" srcOrd="0" destOrd="0" presId="urn:microsoft.com/office/officeart/2005/8/layout/cycle2"/>
    <dgm:cxn modelId="{FD4ED104-821A-4A69-AE5E-9A042DB99A4C}" type="presParOf" srcId="{C1418196-563D-4E08-91FC-ACC4BC97A0CF}" destId="{D583A87E-E29C-404E-B0C7-1003914054C1}" srcOrd="4" destOrd="0" presId="urn:microsoft.com/office/officeart/2005/8/layout/cycle2"/>
    <dgm:cxn modelId="{40F7B0BC-3B54-42F7-9320-F2821BAE37E7}" type="presParOf" srcId="{C1418196-563D-4E08-91FC-ACC4BC97A0CF}" destId="{92ED7BD2-27A0-4020-906F-C205E0F73501}" srcOrd="5" destOrd="0" presId="urn:microsoft.com/office/officeart/2005/8/layout/cycle2"/>
    <dgm:cxn modelId="{05CBF80E-636A-43C7-A291-555E65FC99F1}" type="presParOf" srcId="{92ED7BD2-27A0-4020-906F-C205E0F73501}" destId="{D1111F1B-2841-4657-AD0F-2031A46BEA2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target1">
  <dgm:title val=""/>
  <dgm:desc val=""/>
  <dgm:catLst>
    <dgm:cat type="relationship" pri="25000"/>
    <dgm:cat type="convert" pri="2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resizeHandles val="exact"/>
    </dgm:varLst>
    <dgm:alg type="composite">
      <dgm:param type="ar" val="1.25"/>
    </dgm:alg>
    <dgm:shape xmlns:r="http://schemas.openxmlformats.org/officeDocument/2006/relationships" r:blip="">
      <dgm:adjLst/>
    </dgm:shape>
    <dgm:presOf/>
    <dgm:choose name="Name0">
      <dgm:if name="Name1" func="var" arg="dir" op="equ" val="norm">
        <dgm:choose name="Name2">
          <dgm:if name="Name3" axis="ch" ptType="node" func="cnt" op="equ" val="0">
            <dgm:constrLst/>
          </dgm:if>
          <dgm:if name="Name4"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r" for="ch" forName="line1" refType="l" refFor="ch" refForName="text1"/>
              <dgm:constr type="h" for="ch" forName="line1"/>
              <dgm:constr type="l" for="ch" forName="d1" refType="w" fact="0.3"/>
              <dgm:constr type="b" for="ch" forName="d1" refType="h" fact="0.625"/>
              <dgm:constr type="w" for="ch" forName="d1" refType="w" fact="0.32475"/>
              <dgm:constr type="h" for="ch" forName="d1" refType="h" fact="0.469"/>
            </dgm:constrLst>
          </dgm:if>
          <dgm:if name="Name5"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312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312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44325"/>
              <dgm:constr type="b" for="ch" forName="d2" refType="h" fact="0.7975"/>
              <dgm:constr type="w" for="ch" forName="d2" refType="w" fact="0.1815"/>
              <dgm:constr type="h" for="ch" forName="d2" refType="h" fact="0.3283"/>
            </dgm:constrLst>
          </dgm:if>
          <dgm:if name="Name6"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21875"/>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21875"/>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86"/>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7175"/>
              <dgm:constr type="b" for="ch" forName="d3" refType="h" fact="0.83375"/>
              <dgm:constr type="w" for="ch" forName="d3" refType="w" fact="0.1527"/>
              <dgm:constr type="h" for="ch" forName="d3" refType="h" fact="0.287"/>
            </dgm:constrLst>
          </dgm:if>
          <dgm:if name="Name7"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7938"/>
              <dgm:constr type="r" for="ch" forName="text1" refType="w"/>
              <dgm:constr type="t" for="ch" forName="text1"/>
              <dgm:constr type="l" for="ch" forName="line1" refType="w" fact="0.625"/>
              <dgm:constr type="ctrY" for="ch" forName="line1" refType="ctrY" refFor="ch" refForName="text1"/>
              <dgm:constr type="w" for="ch" forName="line1" refType="w" fact="0.075"/>
              <dgm:constr type="h" for="ch" forName="line1"/>
              <dgm:constr type="l" for="ch" forName="d1" refType="w" fact="0.29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7938"/>
              <dgm:constr type="r" for="ch" forName="text2" refType="w"/>
              <dgm:constr type="t" for="ch" forName="text2" refType="b" refFor="ch" refForName="text1"/>
              <dgm:constr type="l" for="ch" forName="line2" refType="w" fact="0.625"/>
              <dgm:constr type="ctrY" for="ch" forName="line2" refType="ctrY" refFor="ch" refForName="text2"/>
              <dgm:constr type="w" for="ch" forName="line2" refType="w" fact="0.075"/>
              <dgm:constr type="h" for="ch" forName="line2"/>
              <dgm:constr type="l" for="ch" forName="d2" refType="w" fact="0.3662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r" for="ch" forName="text3" refType="w"/>
              <dgm:constr type="t" for="ch" forName="text3" refType="b" refFor="ch" refForName="text2"/>
              <dgm:constr type="l" for="ch" forName="line3" refType="w" fact="0.625"/>
              <dgm:constr type="ctrY" for="ch" forName="line3" refType="ctrY" refFor="ch" refForName="text3"/>
              <dgm:constr type="w" for="ch" forName="line3" refType="w" fact="0.075"/>
              <dgm:constr type="h" for="ch" forName="line3"/>
              <dgm:constr type="l" for="ch" forName="d3" refType="w" fact="0.425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r" for="ch" forName="text4" refType="w"/>
              <dgm:constr type="t" for="ch" forName="text4" refType="b" refFor="ch" refForName="text3"/>
              <dgm:constr type="l" for="ch" forName="line4" refType="w" fact="0.625"/>
              <dgm:constr type="ctrY" for="ch" forName="line4" refType="ctrY" refFor="ch" refForName="text4"/>
              <dgm:constr type="w" for="ch" forName="line4" refType="w" fact="0.075"/>
              <dgm:constr type="h" for="ch" forName="line4"/>
              <dgm:constr type="l" for="ch" forName="d4" refType="w" fact="0.48525"/>
              <dgm:constr type="b" for="ch" forName="d4" refType="h" fact="0.85594"/>
              <dgm:constr type="w" for="ch" forName="d4" refType="w" fact="0.1394"/>
              <dgm:constr type="h" for="ch" forName="d4" refType="h" fact="0.2282"/>
            </dgm:constrLst>
          </dgm:if>
          <dgm:if name="Name8"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3"/>
              <dgm:constr type="ctrY" for="ch" forName="circle1" refType="h" fact="0.625"/>
              <dgm:constr type="w" for="ch" forName="text1" refType="w" fact="0.3"/>
              <dgm:constr type="h" for="ch" forName="text1" refType="h" fact="0.1324"/>
              <dgm:constr type="r" for="ch" forName="text1" refType="w"/>
              <dgm:constr type="ctrY" for="ch" forName="text1" refType="h" fact="0.13"/>
              <dgm:constr type="l" for="ch" forName="line1" refType="w" fact="0.625"/>
              <dgm:constr type="ctrY" for="ch" forName="line1" refType="ctrY" refFor="ch" refForName="text1"/>
              <dgm:constr type="w" for="ch" forName="line1" refType="w" fact="0.075"/>
              <dgm:constr type="h" for="ch" forName="line1"/>
              <dgm:constr type="l" for="ch" forName="d1" refType="w" fact="0.3"/>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3"/>
              <dgm:constr type="ctrY" for="ch" forName="circle2" refType="h" fact="0.625"/>
              <dgm:constr type="w" for="ch" forName="text2" refType="w" fact="0.3"/>
              <dgm:constr type="h" for="ch" forName="text2" refType="h" fact="0.1324"/>
              <dgm:constr type="r" for="ch" forName="text2" refType="w"/>
              <dgm:constr type="ctrY" for="ch" forName="text2" refType="h" fact="0.27"/>
              <dgm:constr type="l" for="ch" forName="line2" refType="w" fact="0.625"/>
              <dgm:constr type="ctrY" for="ch" forName="line2" refType="ctrY" refFor="ch" refForName="text2"/>
              <dgm:constr type="w" for="ch" forName="line2" refType="w" fact="0.075"/>
              <dgm:constr type="h" for="ch" forName="line2"/>
              <dgm:constr type="l" for="ch" forName="d2" refType="w" fact="0.3498"/>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r" for="ch" forName="text3" refType="w"/>
              <dgm:constr type="ctrY" for="ch" forName="text3" refType="h" fact="0.41"/>
              <dgm:constr type="l" for="ch" forName="line3" refType="w" fact="0.625"/>
              <dgm:constr type="ctrY" for="ch" forName="line3" refType="ctrY" refFor="ch" refForName="text3"/>
              <dgm:constr type="w" for="ch" forName="line3" refType="w" fact="0.075"/>
              <dgm:constr type="h" for="ch" forName="line3"/>
              <dgm:constr type="l" for="ch" forName="d3" refType="w" fact="0.394"/>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r" for="ch" forName="text4" refType="w"/>
              <dgm:constr type="ctrY" for="ch" forName="text4" refType="h" fact="0.547"/>
              <dgm:constr type="l" for="ch" forName="line4" refType="w" fact="0.625"/>
              <dgm:constr type="ctrY" for="ch" forName="line4" refType="ctrY" refFor="ch" refForName="text4"/>
              <dgm:constr type="w" for="ch" forName="line4" refType="w" fact="0.075"/>
              <dgm:constr type="h" for="ch" forName="line4"/>
              <dgm:constr type="l" for="ch" forName="d4" refType="w" fact="0.446"/>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r" for="ch" forName="text5" refType="w"/>
              <dgm:constr type="ctrY" for="ch" forName="text5" refType="h" fact="0.68"/>
              <dgm:constr type="l" for="ch" forName="line5" refType="w" fact="0.625"/>
              <dgm:constr type="ctrY" for="ch" forName="line5" refType="ctrY" refFor="ch" refForName="text5"/>
              <dgm:constr type="w" for="ch" forName="line5" refType="w" fact="0.075"/>
              <dgm:constr type="h" for="ch" forName="line5"/>
              <dgm:constr type="l" for="ch" forName="d5" refType="w" fact="0.495"/>
              <dgm:constr type="b" for="ch" forName="d5" refType="h" fact="0.855"/>
              <dgm:constr type="w" for="ch" forName="d5" refType="w" fact="0.13"/>
              <dgm:constr type="h" for="ch" forName="d5" refType="h" fact="0.175"/>
            </dgm:constrLst>
          </dgm:if>
          <dgm:else name="Name9"/>
        </dgm:choose>
      </dgm:if>
      <dgm:else name="Name10">
        <dgm:choose name="Name11">
          <dgm:if name="Name12" axis="ch" ptType="node" func="cnt" op="equ" val="0">
            <dgm:constrLst/>
          </dgm:if>
          <dgm:if name="Name13" axis="ch" ptType="node" func="cnt" op="equ" val="1">
            <dgm:constrLst>
              <dgm:constr type="primFontSz" for="des" ptType="node" op="equ" val="65"/>
              <dgm:constr type="w" for="ch" forName="circle1" refType="w" fact="0.6"/>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Lst>
          </dgm:if>
          <dgm:if name="Name14" axis="ch" ptType="node" func="cnt" op="equ" val="2">
            <dgm:constrLst>
              <dgm:constr type="primFontSz" for="des" ptType="node" op="equ" val="65"/>
              <dgm:constr type="w" for="ch" forName="circle1" refType="w" fact="0.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312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5"/>
              <dgm:constr type="h" for="ch" forName="d1" refType="h" fact="0.469"/>
              <dgm:constr type="w" for="ch" forName="circle2" refType="w" fact="0.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312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55675"/>
              <dgm:constr type="b" for="ch" forName="d2" refType="h" fact="0.7975"/>
              <dgm:constr type="w" for="ch" forName="d2" refType="w" fact="0.1815"/>
              <dgm:constr type="h" for="ch" forName="d2" refType="h" fact="0.3283"/>
            </dgm:constrLst>
          </dgm:if>
          <dgm:if name="Name15" axis="ch" ptType="node" func="cnt" op="equ" val="3">
            <dgm:constrLst>
              <dgm:constr type="primFontSz" for="des" ptType="node" op="equ" val="65"/>
              <dgm:constr type="w" for="ch" forName="circle1" refType="w" fact="0.12"/>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21875"/>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7"/>
              <dgm:constr type="h" for="ch" forName="d1" refType="h" fact="0.5155"/>
              <dgm:constr type="w" for="ch" forName="circle2" refType="w" fact="0.36"/>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21875"/>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14"/>
              <dgm:constr type="b" for="ch" forName="d2" refType="h" fact="0.72969"/>
              <dgm:constr type="w" for="ch" forName="d2" refType="w" fact="0.2387"/>
              <dgm:constr type="h" for="ch" forName="d2" refType="h" fact="0.4017"/>
              <dgm:constr type="w" for="ch" forName="circle3" refType="w" fact="0.6"/>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21875"/>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2825"/>
              <dgm:constr type="b" for="ch" forName="d3" refType="h" fact="0.83375"/>
              <dgm:constr type="w" for="ch" forName="d3" refType="w" fact="0.1527"/>
              <dgm:constr type="h" for="ch" forName="d3" refType="h" fact="0.287"/>
            </dgm:constrLst>
          </dgm:if>
          <dgm:if name="Name16" axis="ch" ptType="node" func="cnt" op="equ" val="4">
            <dgm:constrLst>
              <dgm:constr type="primFontSz" for="des" ptType="node" op="equ" val="65"/>
              <dgm:constr type="w" for="ch" forName="circle1" refType="w" fact="0.085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7938"/>
              <dgm:constr type="l" for="ch" forName="text1"/>
              <dgm:constr type="t" for="ch" forName="text1"/>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05"/>
              <dgm:constr type="b" for="ch" forName="d1" refType="h" fact="0.62"/>
              <dgm:constr type="w" for="ch" forName="d1" refType="w" fact="0.33"/>
              <dgm:constr type="h" for="ch" forName="d1" refType="h" fact="0.53"/>
              <dgm:constr type="w" for="ch" forName="circle2" refType="w" fact="0.2571"/>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7938"/>
              <dgm:constr type="l" for="ch" forName="text2"/>
              <dgm:constr type="t" for="ch" forName="text2" refType="b" refFor="ch" refForName="text1"/>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3375"/>
              <dgm:constr type="b" for="ch" forName="d2" refType="h" fact="0.70438"/>
              <dgm:constr type="w" for="ch" forName="d2" refType="w" fact="0.2585"/>
              <dgm:constr type="h" for="ch" forName="d2" refType="h" fact="0.43525"/>
              <dgm:constr type="w" for="ch" forName="circle3" refType="w" fact="0.4285"/>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7938"/>
              <dgm:constr type="l" for="ch" forName="text3"/>
              <dgm:constr type="t" for="ch" forName="text3" refType="b" refFor="ch" refForName="text2"/>
              <dgm:constr type="l" for="ch" forName="line3" refType="r" refFor="ch" refForName="text3"/>
              <dgm:constr type="ctrY" for="ch" forName="line3" refType="ctrY" refFor="ch" refForName="text3"/>
              <dgm:constr type="r" for="ch" forName="line3" refType="w" fact="0.375"/>
              <dgm:constr type="h" for="ch" forName="line3"/>
              <dgm:constr type="r" for="ch" forName="d3" refType="w" fact="0.5745"/>
              <dgm:constr type="b" for="ch" forName="d3" refType="h" fact="0.78031"/>
              <dgm:constr type="w" for="ch" forName="d3" refType="w" fact="0.1995"/>
              <dgm:constr type="h" for="ch" forName="d3" refType="h" fact="0.332"/>
              <dgm:constr type="w" for="ch" forName="circle4" refType="w" fact="0.6"/>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7938"/>
              <dgm:constr type="l" for="ch" forName="text4"/>
              <dgm:constr type="t" for="ch" forName="text4" refType="b" refFor="ch" refForName="text3"/>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1475"/>
              <dgm:constr type="b" for="ch" forName="d4" refType="h" fact="0.85594"/>
              <dgm:constr type="w" for="ch" forName="d4" refType="w" fact="0.1394"/>
              <dgm:constr type="h" for="ch" forName="d4" refType="h" fact="0.2282"/>
            </dgm:constrLst>
          </dgm:if>
          <dgm:if name="Name17" axis="ch" ptType="node" func="cnt" op="gte" val="5">
            <dgm:constrLst>
              <dgm:constr type="primFontSz" for="des" ptType="node" op="equ" val="65"/>
              <dgm:constr type="w" for="ch" forName="circle1" refType="w" fact="0.0667"/>
              <dgm:constr type="h" for="ch" forName="circle1" refType="w" refFor="ch" refForName="circle1"/>
              <dgm:constr type="ctrX" for="ch" forName="circle1" refType="w" fact="0.7"/>
              <dgm:constr type="ctrY" for="ch" forName="circle1" refType="h" fact="0.625"/>
              <dgm:constr type="w" for="ch" forName="text1" refType="w" fact="0.3"/>
              <dgm:constr type="h" for="ch" forName="text1" refType="h" fact="0.1324"/>
              <dgm:constr type="l" for="ch" forName="text1"/>
              <dgm:constr type="ctrY" for="ch" forName="text1" refType="h" fact="0.13"/>
              <dgm:constr type="l" for="ch" forName="line1" refType="r" refFor="ch" refForName="text1"/>
              <dgm:constr type="ctrY" for="ch" forName="line1" refType="ctrY" refFor="ch" refForName="text1"/>
              <dgm:constr type="r" for="ch" forName="line1" refType="w" fact="0.375"/>
              <dgm:constr type="h" for="ch" forName="line1"/>
              <dgm:constr type="r" for="ch" forName="d1" refType="w" fact="0.7"/>
              <dgm:constr type="b" for="ch" forName="d1" refType="h" fact="0.625"/>
              <dgm:constr type="w" for="ch" forName="d1" refType="w" fact="0.3245"/>
              <dgm:constr type="h" for="ch" forName="d1" refType="h" fact="0.495"/>
              <dgm:constr type="w" for="ch" forName="circle2" refType="w" fact="0.2"/>
              <dgm:constr type="h" for="ch" forName="circle2" refType="w" refFor="ch" refForName="circle2"/>
              <dgm:constr type="ctrX" for="ch" forName="circle2" refType="w" fact="0.7"/>
              <dgm:constr type="ctrY" for="ch" forName="circle2" refType="h" fact="0.625"/>
              <dgm:constr type="w" for="ch" forName="text2" refType="w" fact="0.3"/>
              <dgm:constr type="h" for="ch" forName="text2" refType="h" fact="0.1324"/>
              <dgm:constr type="l" for="ch" forName="text2"/>
              <dgm:constr type="ctrY" for="ch" forName="text2" refType="h" fact="0.27"/>
              <dgm:constr type="l" for="ch" forName="line2" refType="r" refFor="ch" refForName="text2"/>
              <dgm:constr type="ctrY" for="ch" forName="line2" refType="ctrY" refFor="ch" refForName="text2"/>
              <dgm:constr type="r" for="ch" forName="line2" refType="w" fact="0.375"/>
              <dgm:constr type="h" for="ch" forName="line2"/>
              <dgm:constr type="r" for="ch" forName="d2" refType="w" fact="0.6502"/>
              <dgm:constr type="b" for="ch" forName="d2" refType="h" fact="0.682"/>
              <dgm:constr type="w" for="ch" forName="d2" refType="w" fact="0.275"/>
              <dgm:constr type="h" for="ch" forName="d2" refType="h" fact="0.41215"/>
              <dgm:constr type="w" for="ch" forName="circle3" refType="w" fact="0.3334"/>
              <dgm:constr type="h" for="ch" forName="circle3" refType="w" refFor="ch" refForName="circle3"/>
              <dgm:constr type="ctrX" for="ch" forName="circle3" refType="ctrX" refFor="ch" refForName="circle1"/>
              <dgm:constr type="ctrY" for="ch" forName="circle3" refType="ctrY" refFor="ch" refForName="circle1"/>
              <dgm:constr type="w" for="ch" forName="text3" refType="w" fact="0.3"/>
              <dgm:constr type="h" for="ch" forName="text3" refType="h" fact="0.1324"/>
              <dgm:constr type="l" for="ch" forName="text3"/>
              <dgm:constr type="ctrY" for="ch" forName="text3" refType="h" fact="0.41"/>
              <dgm:constr type="l" for="ch" forName="line3" refType="r" refFor="ch" refForName="text3"/>
              <dgm:constr type="ctrY" for="ch" forName="line3" refType="ctrY" refFor="ch" refForName="text3"/>
              <dgm:constr type="r" for="ch" forName="line3" refType="w" fact="0.375"/>
              <dgm:constr type="h" for="ch" forName="line3"/>
              <dgm:constr type="r" for="ch" forName="d3" refType="w" fact="0.606"/>
              <dgm:constr type="b" for="ch" forName="d3" refType="h" fact="0.735"/>
              <dgm:constr type="w" for="ch" forName="d3" refType="w" fact="0.231"/>
              <dgm:constr type="h" for="ch" forName="d3" refType="h" fact="0.325"/>
              <dgm:constr type="w" for="ch" forName="circle4" refType="w" fact="0.4667"/>
              <dgm:constr type="h" for="ch" forName="circle4" refType="w" refFor="ch" refForName="circle4"/>
              <dgm:constr type="ctrX" for="ch" forName="circle4" refType="ctrX" refFor="ch" refForName="circle1"/>
              <dgm:constr type="ctrY" for="ch" forName="circle4" refType="ctrY" refFor="ch" refForName="circle1"/>
              <dgm:constr type="w" for="ch" forName="text4" refType="w" fact="0.3"/>
              <dgm:constr type="h" for="ch" forName="text4" refType="h" fact="0.1324"/>
              <dgm:constr type="l" for="ch" forName="text4"/>
              <dgm:constr type="ctrY" for="ch" forName="text4" refType="h" fact="0.547"/>
              <dgm:constr type="l" for="ch" forName="line4" refType="r" refFor="ch" refForName="text4"/>
              <dgm:constr type="ctrY" for="ch" forName="line4" refType="ctrY" refFor="ch" refForName="text4"/>
              <dgm:constr type="r" for="ch" forName="line4" refType="w" fact="0.375"/>
              <dgm:constr type="h" for="ch" forName="line4"/>
              <dgm:constr type="r" for="ch" forName="d4" refType="w" fact="0.554"/>
              <dgm:constr type="b" for="ch" forName="d4" refType="h" fact="0.795"/>
              <dgm:constr type="w" for="ch" forName="d4" refType="w" fact="0.179"/>
              <dgm:constr type="h" for="ch" forName="d4" refType="h" fact="0.248"/>
              <dgm:constr type="w" for="ch" forName="circle5" refType="w" fact="0.6"/>
              <dgm:constr type="h" for="ch" forName="circle5" refType="w" refFor="ch" refForName="circle5"/>
              <dgm:constr type="ctrX" for="ch" forName="circle5" refType="ctrX" refFor="ch" refForName="circle1"/>
              <dgm:constr type="ctrY" for="ch" forName="circle5" refType="ctrY" refFor="ch" refForName="circle1"/>
              <dgm:constr type="w" for="ch" forName="text5" refType="w" fact="0.3"/>
              <dgm:constr type="h" for="ch" forName="text5" refType="h" fact="0.1324"/>
              <dgm:constr type="l" for="ch" forName="text5"/>
              <dgm:constr type="ctrY" for="ch" forName="text5" refType="h" fact="0.68"/>
              <dgm:constr type="l" for="ch" forName="line5" refType="r" refFor="ch" refForName="text5"/>
              <dgm:constr type="ctrY" for="ch" forName="line5" refType="ctrY" refFor="ch" refForName="text5"/>
              <dgm:constr type="r" for="ch" forName="line5" refType="w" fact="0.375"/>
              <dgm:constr type="h" for="ch" forName="line5"/>
              <dgm:constr type="r" for="ch" forName="d5" refType="w" fact="0.505"/>
              <dgm:constr type="b" for="ch" forName="d5" refType="h" fact="0.855"/>
              <dgm:constr type="w" for="ch" forName="d5" refType="w" fact="0.13"/>
              <dgm:constr type="h" for="ch" forName="d5" refType="h" fact="0.175"/>
            </dgm:constrLst>
          </dgm:if>
          <dgm:else name="Name18"/>
        </dgm:choose>
      </dgm:else>
    </dgm:choose>
    <dgm:ruleLst/>
    <dgm:forEach name="Name19" axis="ch" ptType="node" cnt="1">
      <dgm:layoutNode name="circle1" styleLbl="lnNode1">
        <dgm:alg type="sp"/>
        <dgm:shape xmlns:r="http://schemas.openxmlformats.org/officeDocument/2006/relationships" type="ellipse" r:blip="">
          <dgm:adjLst/>
        </dgm:shape>
        <dgm:presOf/>
        <dgm:constrLst/>
        <dgm:ruleLst/>
      </dgm:layoutNode>
      <dgm:layoutNode name="text1" styleLbl="revTx">
        <dgm:varLst>
          <dgm:bulletEnabled val="1"/>
        </dgm:varLst>
        <dgm:choose name="Name20">
          <dgm:if name="Name21" func="var" arg="dir" op="equ" val="norm">
            <dgm:choose name="Name22">
              <dgm:if name="Name23" axis="root des" ptType="all node" func="maxDepth" op="gt" val="1">
                <dgm:alg type="tx">
                  <dgm:param type="parTxLTRAlign" val="l"/>
                  <dgm:param type="parTxRTLAlign" val="r"/>
                </dgm:alg>
              </dgm:if>
              <dgm:else name="Name24">
                <dgm:alg type="tx">
                  <dgm:param type="parTxLTRAlign" val="l"/>
                  <dgm:param type="parTxRTLAlign" val="l"/>
                </dgm:alg>
              </dgm:else>
            </dgm:choose>
          </dgm:if>
          <dgm:else name="Name25">
            <dgm:choose name="Name26">
              <dgm:if name="Name27" axis="root des" ptType="all node" func="maxDepth" op="gt" val="1">
                <dgm:alg type="tx">
                  <dgm:param type="parTxLTRAlign" val="l"/>
                  <dgm:param type="parTxRTLAlign" val="r"/>
                </dgm:alg>
              </dgm:if>
              <dgm:else name="Name28">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29">
          <dgm:if name="Name30" func="var" arg="dir" op="equ" val="norm">
            <dgm:constrLst>
              <dgm:constr type="tMarg" refType="primFontSz" fact="0.1"/>
              <dgm:constr type="bMarg" refType="primFontSz" fact="0.1"/>
              <dgm:constr type="rMarg" refType="primFontSz" fact="0.1"/>
            </dgm:constrLst>
          </dgm:if>
          <dgm:else name="Name31">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1" styleLbl="callout">
        <dgm:alg type="sp"/>
        <dgm:shape xmlns:r="http://schemas.openxmlformats.org/officeDocument/2006/relationships" type="line" r:blip="">
          <dgm:adjLst/>
        </dgm:shape>
        <dgm:presOf/>
        <dgm:constrLst/>
        <dgm:ruleLst/>
      </dgm:layoutNode>
      <dgm:layoutNode name="d1" styleLbl="callout">
        <dgm:alg type="sp"/>
        <dgm:choose name="Name32">
          <dgm:if name="Name33" func="var" arg="dir" op="equ" val="norm">
            <dgm:shape xmlns:r="http://schemas.openxmlformats.org/officeDocument/2006/relationships" rot="90" type="line" r:blip="">
              <dgm:adjLst/>
            </dgm:shape>
          </dgm:if>
          <dgm:else name="Name34">
            <dgm:shape xmlns:r="http://schemas.openxmlformats.org/officeDocument/2006/relationships" rot="180" type="line" r:blip="">
              <dgm:adjLst/>
            </dgm:shape>
          </dgm:else>
        </dgm:choose>
        <dgm:presOf/>
        <dgm:constrLst/>
        <dgm:ruleLst/>
      </dgm:layoutNode>
    </dgm:forEach>
    <dgm:forEach name="Name35" axis="ch" ptType="node" st="2" cnt="1">
      <dgm:layoutNode name="circle2" styleLbl="lnNode1">
        <dgm:alg type="sp"/>
        <dgm:shape xmlns:r="http://schemas.openxmlformats.org/officeDocument/2006/relationships" type="ellipse" r:blip="" zOrderOff="-5">
          <dgm:adjLst/>
        </dgm:shape>
        <dgm:presOf/>
        <dgm:constrLst/>
        <dgm:ruleLst/>
      </dgm:layoutNode>
      <dgm:layoutNode name="text2" styleLbl="revTx">
        <dgm:varLst>
          <dgm:bulletEnabled val="1"/>
        </dgm:varLst>
        <dgm:choose name="Name36">
          <dgm:if name="Name37" func="var" arg="dir" op="equ" val="norm">
            <dgm:choose name="Name38">
              <dgm:if name="Name39" axis="root des" ptType="all node" func="maxDepth" op="gt" val="1">
                <dgm:alg type="tx">
                  <dgm:param type="parTxLTRAlign" val="l"/>
                  <dgm:param type="parTxRTLAlign" val="r"/>
                </dgm:alg>
              </dgm:if>
              <dgm:else name="Name40">
                <dgm:alg type="tx">
                  <dgm:param type="parTxLTRAlign" val="l"/>
                  <dgm:param type="parTxRTLAlign" val="l"/>
                </dgm:alg>
              </dgm:else>
            </dgm:choose>
          </dgm:if>
          <dgm:else name="Name41">
            <dgm:choose name="Name42">
              <dgm:if name="Name43" axis="root des" ptType="all node" func="maxDepth" op="gt" val="1">
                <dgm:alg type="tx">
                  <dgm:param type="parTxLTRAlign" val="l"/>
                  <dgm:param type="parTxRTLAlign" val="r"/>
                </dgm:alg>
              </dgm:if>
              <dgm:else name="Name44">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45">
          <dgm:if name="Name46" func="var" arg="dir" op="equ" val="norm">
            <dgm:constrLst>
              <dgm:constr type="tMarg" refType="primFontSz" fact="0.1"/>
              <dgm:constr type="bMarg" refType="primFontSz" fact="0.1"/>
              <dgm:constr type="rMarg" refType="primFontSz" fact="0.1"/>
            </dgm:constrLst>
          </dgm:if>
          <dgm:else name="Name47">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2" styleLbl="callout">
        <dgm:alg type="sp"/>
        <dgm:shape xmlns:r="http://schemas.openxmlformats.org/officeDocument/2006/relationships" type="line" r:blip="">
          <dgm:adjLst/>
        </dgm:shape>
        <dgm:presOf/>
        <dgm:constrLst/>
        <dgm:ruleLst/>
      </dgm:layoutNode>
      <dgm:layoutNode name="d2" styleLbl="callout">
        <dgm:alg type="sp"/>
        <dgm:choose name="Name48">
          <dgm:if name="Name49" func="var" arg="dir" op="equ" val="norm">
            <dgm:shape xmlns:r="http://schemas.openxmlformats.org/officeDocument/2006/relationships" rot="90" type="line" r:blip="">
              <dgm:adjLst/>
            </dgm:shape>
          </dgm:if>
          <dgm:else name="Name50">
            <dgm:shape xmlns:r="http://schemas.openxmlformats.org/officeDocument/2006/relationships" rot="180" type="line" r:blip="">
              <dgm:adjLst/>
            </dgm:shape>
          </dgm:else>
        </dgm:choose>
        <dgm:presOf/>
        <dgm:constrLst/>
        <dgm:ruleLst/>
      </dgm:layoutNode>
    </dgm:forEach>
    <dgm:forEach name="Name51" axis="ch" ptType="node" st="3" cnt="1">
      <dgm:layoutNode name="circle3" styleLbl="lnNode1">
        <dgm:alg type="sp"/>
        <dgm:shape xmlns:r="http://schemas.openxmlformats.org/officeDocument/2006/relationships" type="ellipse" r:blip="" zOrderOff="-10">
          <dgm:adjLst/>
        </dgm:shape>
        <dgm:presOf/>
        <dgm:constrLst/>
        <dgm:ruleLst/>
      </dgm:layoutNode>
      <dgm:layoutNode name="text3" styleLbl="revTx">
        <dgm:varLst>
          <dgm:bulletEnabled val="1"/>
        </dgm:varLst>
        <dgm:choose name="Name52">
          <dgm:if name="Name53" func="var" arg="dir" op="equ" val="norm">
            <dgm:choose name="Name54">
              <dgm:if name="Name55" axis="root des" ptType="all node" func="maxDepth" op="gt" val="1">
                <dgm:alg type="tx">
                  <dgm:param type="parTxLTRAlign" val="l"/>
                  <dgm:param type="parTxRTLAlign" val="r"/>
                </dgm:alg>
              </dgm:if>
              <dgm:else name="Name56">
                <dgm:alg type="tx">
                  <dgm:param type="parTxLTRAlign" val="l"/>
                  <dgm:param type="parTxRTLAlign" val="l"/>
                </dgm:alg>
              </dgm:else>
            </dgm:choose>
          </dgm:if>
          <dgm:else name="Name57">
            <dgm:choose name="Name58">
              <dgm:if name="Name59" axis="root des" ptType="all node" func="maxDepth" op="gt" val="1">
                <dgm:alg type="tx">
                  <dgm:param type="parTxLTRAlign" val="l"/>
                  <dgm:param type="parTxRTLAlign" val="r"/>
                </dgm:alg>
              </dgm:if>
              <dgm:else name="Name60">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61">
          <dgm:if name="Name62" func="var" arg="dir" op="equ" val="norm">
            <dgm:constrLst>
              <dgm:constr type="tMarg" refType="primFontSz" fact="0.1"/>
              <dgm:constr type="bMarg" refType="primFontSz" fact="0.1"/>
              <dgm:constr type="rMarg" refType="primFontSz" fact="0.1"/>
            </dgm:constrLst>
          </dgm:if>
          <dgm:else name="Name63">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3" styleLbl="callout">
        <dgm:alg type="sp"/>
        <dgm:shape xmlns:r="http://schemas.openxmlformats.org/officeDocument/2006/relationships" type="line" r:blip="">
          <dgm:adjLst/>
        </dgm:shape>
        <dgm:presOf/>
        <dgm:constrLst/>
        <dgm:ruleLst/>
      </dgm:layoutNode>
      <dgm:layoutNode name="d3" styleLbl="callout">
        <dgm:alg type="sp"/>
        <dgm:choose name="Name64">
          <dgm:if name="Name65" func="var" arg="dir" op="equ" val="norm">
            <dgm:shape xmlns:r="http://schemas.openxmlformats.org/officeDocument/2006/relationships" rot="90" type="line" r:blip="">
              <dgm:adjLst/>
            </dgm:shape>
          </dgm:if>
          <dgm:else name="Name66">
            <dgm:shape xmlns:r="http://schemas.openxmlformats.org/officeDocument/2006/relationships" rot="180" type="line" r:blip="">
              <dgm:adjLst/>
            </dgm:shape>
          </dgm:else>
        </dgm:choose>
        <dgm:presOf/>
        <dgm:constrLst/>
        <dgm:ruleLst/>
      </dgm:layoutNode>
    </dgm:forEach>
    <dgm:forEach name="Name67" axis="ch" ptType="node" st="4" cnt="1">
      <dgm:layoutNode name="circle4" styleLbl="lnNode1">
        <dgm:alg type="sp"/>
        <dgm:shape xmlns:r="http://schemas.openxmlformats.org/officeDocument/2006/relationships" type="ellipse" r:blip="" zOrderOff="-15">
          <dgm:adjLst/>
        </dgm:shape>
        <dgm:presOf/>
        <dgm:constrLst/>
        <dgm:ruleLst/>
      </dgm:layoutNode>
      <dgm:layoutNode name="text4" styleLbl="revTx">
        <dgm:varLst>
          <dgm:bulletEnabled val="1"/>
        </dgm:varLst>
        <dgm:choose name="Name68">
          <dgm:if name="Name69" func="var" arg="dir" op="equ" val="norm">
            <dgm:choose name="Name70">
              <dgm:if name="Name71" axis="root des" ptType="all node" func="maxDepth" op="gt" val="1">
                <dgm:alg type="tx">
                  <dgm:param type="parTxLTRAlign" val="l"/>
                  <dgm:param type="parTxRTLAlign" val="r"/>
                </dgm:alg>
              </dgm:if>
              <dgm:else name="Name72">
                <dgm:alg type="tx">
                  <dgm:param type="parTxLTRAlign" val="l"/>
                  <dgm:param type="parTxRTLAlign" val="l"/>
                </dgm:alg>
              </dgm:else>
            </dgm:choose>
          </dgm:if>
          <dgm:else name="Name73">
            <dgm:choose name="Name74">
              <dgm:if name="Name75" axis="root des" ptType="all node" func="maxDepth" op="gt" val="1">
                <dgm:alg type="tx">
                  <dgm:param type="parTxLTRAlign" val="l"/>
                  <dgm:param type="parTxRTLAlign" val="r"/>
                </dgm:alg>
              </dgm:if>
              <dgm:else name="Name76">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77">
          <dgm:if name="Name78" func="var" arg="dir" op="equ" val="norm">
            <dgm:constrLst>
              <dgm:constr type="tMarg" refType="primFontSz" fact="0.1"/>
              <dgm:constr type="bMarg" refType="primFontSz" fact="0.1"/>
              <dgm:constr type="rMarg" refType="primFontSz" fact="0.1"/>
            </dgm:constrLst>
          </dgm:if>
          <dgm:else name="Name79">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4" styleLbl="callout">
        <dgm:alg type="sp"/>
        <dgm:shape xmlns:r="http://schemas.openxmlformats.org/officeDocument/2006/relationships" type="line" r:blip="">
          <dgm:adjLst/>
        </dgm:shape>
        <dgm:presOf/>
        <dgm:constrLst/>
        <dgm:ruleLst/>
      </dgm:layoutNode>
      <dgm:layoutNode name="d4" styleLbl="callout">
        <dgm:alg type="sp"/>
        <dgm:choose name="Name80">
          <dgm:if name="Name81" func="var" arg="dir" op="equ" val="norm">
            <dgm:shape xmlns:r="http://schemas.openxmlformats.org/officeDocument/2006/relationships" rot="90" type="line" r:blip="">
              <dgm:adjLst/>
            </dgm:shape>
          </dgm:if>
          <dgm:else name="Name82">
            <dgm:shape xmlns:r="http://schemas.openxmlformats.org/officeDocument/2006/relationships" rot="180" type="line" r:blip="">
              <dgm:adjLst/>
            </dgm:shape>
          </dgm:else>
        </dgm:choose>
        <dgm:presOf/>
        <dgm:constrLst/>
        <dgm:ruleLst/>
      </dgm:layoutNode>
    </dgm:forEach>
    <dgm:forEach name="Name83" axis="ch" ptType="node" st="5" cnt="1">
      <dgm:layoutNode name="circle5" styleLbl="lnNode1">
        <dgm:alg type="sp"/>
        <dgm:shape xmlns:r="http://schemas.openxmlformats.org/officeDocument/2006/relationships" type="ellipse" r:blip="" zOrderOff="-20">
          <dgm:adjLst/>
        </dgm:shape>
        <dgm:presOf/>
        <dgm:constrLst/>
        <dgm:ruleLst/>
      </dgm:layoutNode>
      <dgm:layoutNode name="text5" styleLbl="revTx">
        <dgm:varLst>
          <dgm:bulletEnabled val="1"/>
        </dgm:varLst>
        <dgm:choose name="Name84">
          <dgm:if name="Name85" func="var" arg="dir" op="equ" val="norm">
            <dgm:choose name="Name86">
              <dgm:if name="Name87" axis="root des" ptType="all node" func="maxDepth" op="gt" val="1">
                <dgm:alg type="tx">
                  <dgm:param type="parTxLTRAlign" val="l"/>
                  <dgm:param type="parTxRTLAlign" val="r"/>
                </dgm:alg>
              </dgm:if>
              <dgm:else name="Name88">
                <dgm:alg type="tx">
                  <dgm:param type="parTxLTRAlign" val="l"/>
                  <dgm:param type="parTxRTLAlign" val="l"/>
                </dgm:alg>
              </dgm:else>
            </dgm:choose>
          </dgm:if>
          <dgm:else name="Name89">
            <dgm:choose name="Name90">
              <dgm:if name="Name91" axis="root des" ptType="all node" func="maxDepth" op="gt" val="1">
                <dgm:alg type="tx">
                  <dgm:param type="parTxLTRAlign" val="l"/>
                  <dgm:param type="parTxRTLAlign" val="r"/>
                </dgm:alg>
              </dgm:if>
              <dgm:else name="Name92">
                <dgm:alg type="tx">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tMarg" refType="primFontSz" fact="0.1"/>
              <dgm:constr type="bMarg" refType="primFontSz" fact="0.1"/>
              <dgm:constr type="rMarg" refType="primFontSz" fact="0.1"/>
            </dgm:constrLst>
          </dgm:if>
          <dgm:else name="Name95">
            <dgm:constrLst>
              <dgm:constr type="tMarg" refType="primFontSz" fact="0.1"/>
              <dgm:constr type="bMarg" refType="primFontSz" fact="0.1"/>
              <dgm:constr type="lMarg" refType="primFontSz" fact="0.1"/>
            </dgm:constrLst>
          </dgm:else>
        </dgm:choose>
        <dgm:ruleLst>
          <dgm:rule type="primFontSz" val="5" fact="NaN" max="NaN"/>
        </dgm:ruleLst>
      </dgm:layoutNode>
      <dgm:layoutNode name="line5" styleLbl="callout">
        <dgm:alg type="sp"/>
        <dgm:shape xmlns:r="http://schemas.openxmlformats.org/officeDocument/2006/relationships" type="line" r:blip="">
          <dgm:adjLst/>
        </dgm:shape>
        <dgm:presOf/>
        <dgm:constrLst/>
        <dgm:ruleLst/>
      </dgm:layoutNode>
      <dgm:layoutNode name="d5" styleLbl="callout">
        <dgm:alg type="sp"/>
        <dgm:choose name="Name96">
          <dgm:if name="Name97" func="var" arg="dir" op="equ" val="norm">
            <dgm:shape xmlns:r="http://schemas.openxmlformats.org/officeDocument/2006/relationships" rot="90" type="line" r:blip="">
              <dgm:adjLst/>
            </dgm:shape>
          </dgm:if>
          <dgm:else name="Name98">
            <dgm:shape xmlns:r="http://schemas.openxmlformats.org/officeDocument/2006/relationships" rot="180" type="line" r:blip="">
              <dgm:adjLst/>
            </dgm:shape>
          </dgm:else>
        </dgm:choos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7AAADD-8F94-4863-AB67-1D448E3F1BC3}" type="datetime1">
              <a:rPr lang="en-US" smtClean="0">
                <a:latin typeface="Segoe UI" pitchFamily="34" charset="0"/>
              </a:rPr>
              <a:t>7/15/2014</a:t>
            </a:fld>
            <a:endParaRPr lang="en-US" dirty="0">
              <a:latin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
        <p:nvSpPr>
          <p:cNvPr id="3" name="Footer Placeholder 2"/>
          <p:cNvSpPr>
            <a:spLocks noGrp="1"/>
          </p:cNvSpPr>
          <p:nvPr>
            <p:ph type="ftr" sz="quarter" idx="2"/>
          </p:nvPr>
        </p:nvSpPr>
        <p:spPr>
          <a:xfrm>
            <a:off x="320074" y="8685213"/>
            <a:ext cx="5463504" cy="458787"/>
          </a:xfrm>
          <a:prstGeom prst="rect">
            <a:avLst/>
          </a:prstGeom>
        </p:spPr>
        <p:txBody>
          <a:bodyPr vert="horz" lIns="91440" tIns="45720" rIns="91440" bIns="45720" rtlCol="0" anchor="b"/>
          <a:lstStyle>
            <a:lvl1pPr algn="l">
              <a:defRPr sz="1200"/>
            </a:lvl1pPr>
          </a:lstStyle>
          <a:p>
            <a:r>
              <a:rPr lang="en-US" sz="500" dirty="0" smtClean="0"/>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500" dirty="0"/>
          </a:p>
        </p:txBody>
      </p:sp>
      <p:sp>
        <p:nvSpPr>
          <p:cNvPr id="5"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WPC 2014</a:t>
            </a:r>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smtClean="0"/>
              <a:t>WPC 2014</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E74353ED-ACB2-44BF-A903-985B0AF962B7}" type="datetime1">
              <a:rPr lang="en-US" smtClean="0"/>
              <a:t>7/15/2014</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hdr="0"/>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windowsazure.com/en-us/pricing/license-mobility/" TargetMode="External"/><Relationship Id="rId3" Type="http://schemas.openxmlformats.org/officeDocument/2006/relationships/hyperlink" Target="http://www.windowsazure.com/en-us/support/trust-center/" TargetMode="External"/><Relationship Id="rId7" Type="http://schemas.openxmlformats.org/officeDocument/2006/relationships/hyperlink" Target="http://www.windowsazure.com/en-us/pricing/licensing-faq/"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windowsazure.com/en-us/pricing/details/virtual-machines/" TargetMode="External"/><Relationship Id="rId5" Type="http://schemas.openxmlformats.org/officeDocument/2006/relationships/hyperlink" Target="https://ea.windowsazure.com/home/pricingoverview.pdf" TargetMode="External"/><Relationship Id="rId4" Type="http://schemas.openxmlformats.org/officeDocument/2006/relationships/hyperlink" Target="http://www.windowsazure.com/en-us/support/sla/" TargetMode="External"/><Relationship Id="rId9" Type="http://schemas.openxmlformats.org/officeDocument/2006/relationships/hyperlink" Target="http://www.microsoft.com/licensing/about-licensing/product-licensing.aspx"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54988308-DA46-4504-956E-21F7DECBE5F6}" type="datetime1">
              <a:rPr lang="en-US" smtClean="0">
                <a:solidFill>
                  <a:prstClr val="black"/>
                </a:solidFill>
              </a:rPr>
              <a:pPr/>
              <a:t>7/15/2014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07903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Today I ask</a:t>
            </a:r>
            <a:r>
              <a:rPr lang="en-US" baseline="0" dirty="0" smtClean="0"/>
              <a:t> you to think differently about the challenges facing business, and how Cloud in the mix is a material Win </a:t>
            </a:r>
            <a:r>
              <a:rPr lang="en-US" baseline="0" dirty="0" err="1" smtClean="0"/>
              <a:t>Win</a:t>
            </a:r>
            <a:r>
              <a:rPr lang="en-US" baseline="0" dirty="0" smtClean="0"/>
              <a:t>.</a:t>
            </a:r>
          </a:p>
          <a:p>
            <a:endParaRPr lang="en-US" baseline="0" dirty="0" smtClean="0"/>
          </a:p>
          <a:p>
            <a:endParaRPr lang="en-US" dirty="0"/>
          </a:p>
        </p:txBody>
      </p:sp>
      <p:sp>
        <p:nvSpPr>
          <p:cNvPr id="6" name="Date Placeholder 5"/>
          <p:cNvSpPr>
            <a:spLocks noGrp="1"/>
          </p:cNvSpPr>
          <p:nvPr>
            <p:ph type="dt" idx="12"/>
          </p:nvPr>
        </p:nvSpPr>
        <p:spPr/>
        <p:txBody>
          <a:bodyPr/>
          <a:lstStyle/>
          <a:p>
            <a:fld id="{A6F0E41C-F62D-4C03-B317-0A764988D346}" type="datetime1">
              <a:rPr lang="en-US" smtClean="0"/>
              <a:t>7/15/2014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627237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11</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r>
              <a:rPr lang="en-US" dirty="0" smtClean="0"/>
              <a:t>I</a:t>
            </a:r>
            <a:r>
              <a:rPr lang="en-US" baseline="0" dirty="0" smtClean="0"/>
              <a:t> am going to introduce you to my new best friends:</a:t>
            </a:r>
          </a:p>
          <a:p>
            <a:endParaRPr lang="en-US" baseline="0" dirty="0" smtClean="0"/>
          </a:p>
          <a:p>
            <a:pPr marL="171450" indent="-171450">
              <a:buFont typeface="Arial" panose="020B0604020202020204" pitchFamily="34" charset="0"/>
              <a:buChar char="•"/>
            </a:pPr>
            <a:r>
              <a:rPr lang="en-US" baseline="0" dirty="0" smtClean="0"/>
              <a:t>BSO</a:t>
            </a:r>
          </a:p>
          <a:p>
            <a:pPr marL="171450" indent="-171450">
              <a:buFont typeface="Arial" panose="020B0604020202020204" pitchFamily="34" charset="0"/>
              <a:buChar char="•"/>
            </a:pPr>
            <a:r>
              <a:rPr lang="en-US" baseline="0" dirty="0" smtClean="0"/>
              <a:t>TCA</a:t>
            </a:r>
          </a:p>
          <a:p>
            <a:pPr marL="171450" indent="-171450">
              <a:buFont typeface="Arial" panose="020B0604020202020204" pitchFamily="34" charset="0"/>
              <a:buChar char="•"/>
            </a:pPr>
            <a:r>
              <a:rPr lang="en-US" baseline="0" dirty="0" smtClean="0"/>
              <a:t>CSI</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 don’t recommend you use these to your clients, but to get your heads in gear as to how you can confront their pains, some of which they will not even be aware of due to cultural conditioning and attitudes of the past.</a:t>
            </a:r>
            <a:endParaRPr lang="en-US" dirty="0"/>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83405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12</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r>
              <a:rPr lang="en-US" dirty="0" smtClean="0"/>
              <a:t>I</a:t>
            </a:r>
            <a:r>
              <a:rPr lang="en-US" baseline="0" dirty="0" smtClean="0"/>
              <a:t> am going to introduce you to my new best friends:</a:t>
            </a:r>
          </a:p>
          <a:p>
            <a:endParaRPr lang="en-US" baseline="0" dirty="0" smtClean="0"/>
          </a:p>
          <a:p>
            <a:pPr marL="171450" indent="-171450">
              <a:buFont typeface="Arial" panose="020B0604020202020204" pitchFamily="34" charset="0"/>
              <a:buChar char="•"/>
            </a:pPr>
            <a:r>
              <a:rPr lang="en-US" baseline="0" dirty="0" smtClean="0"/>
              <a:t>BSO</a:t>
            </a:r>
          </a:p>
          <a:p>
            <a:pPr marL="171450" indent="-171450">
              <a:buFont typeface="Arial" panose="020B0604020202020204" pitchFamily="34" charset="0"/>
              <a:buChar char="•"/>
            </a:pPr>
            <a:r>
              <a:rPr lang="en-US" baseline="0" dirty="0" smtClean="0"/>
              <a:t>TCA</a:t>
            </a:r>
          </a:p>
          <a:p>
            <a:pPr marL="171450" indent="-171450">
              <a:buFont typeface="Arial" panose="020B0604020202020204" pitchFamily="34" charset="0"/>
              <a:buChar char="•"/>
            </a:pPr>
            <a:r>
              <a:rPr lang="en-US" baseline="0" dirty="0" smtClean="0"/>
              <a:t>CSI</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 don’t recommend you use these to your clients, but to get your heads in gear as to how you can confront their pains, some of which they will not even be aware of due to cultural conditioning and attitudes of the past.</a:t>
            </a:r>
            <a:endParaRPr lang="en-US" dirty="0"/>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2437020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13</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r>
              <a:rPr lang="en-US" dirty="0" smtClean="0"/>
              <a:t>I</a:t>
            </a:r>
            <a:r>
              <a:rPr lang="en-US" baseline="0" dirty="0" smtClean="0"/>
              <a:t> am going to introduce you to my new best friends:</a:t>
            </a:r>
          </a:p>
          <a:p>
            <a:endParaRPr lang="en-US" baseline="0" dirty="0" smtClean="0"/>
          </a:p>
          <a:p>
            <a:pPr marL="171450" indent="-171450">
              <a:buFont typeface="Arial" panose="020B0604020202020204" pitchFamily="34" charset="0"/>
              <a:buChar char="•"/>
            </a:pPr>
            <a:r>
              <a:rPr lang="en-US" baseline="0" dirty="0" smtClean="0"/>
              <a:t>BSO</a:t>
            </a:r>
          </a:p>
          <a:p>
            <a:pPr marL="171450" indent="-171450">
              <a:buFont typeface="Arial" panose="020B0604020202020204" pitchFamily="34" charset="0"/>
              <a:buChar char="•"/>
            </a:pPr>
            <a:r>
              <a:rPr lang="en-US" baseline="0" dirty="0" smtClean="0"/>
              <a:t>TCA</a:t>
            </a:r>
          </a:p>
          <a:p>
            <a:pPr marL="171450" indent="-171450">
              <a:buFont typeface="Arial" panose="020B0604020202020204" pitchFamily="34" charset="0"/>
              <a:buChar char="•"/>
            </a:pPr>
            <a:r>
              <a:rPr lang="en-US" baseline="0" dirty="0" smtClean="0"/>
              <a:t>CSI</a:t>
            </a:r>
          </a:p>
          <a:p>
            <a:pPr marL="171450" indent="-171450">
              <a:buFont typeface="Arial" panose="020B0604020202020204" pitchFamily="34" charset="0"/>
              <a:buChar char="•"/>
            </a:pPr>
            <a:endParaRPr lang="en-US" baseline="0" dirty="0" smtClean="0"/>
          </a:p>
          <a:p>
            <a:pPr marL="0" indent="0">
              <a:buFont typeface="Arial" panose="020B0604020202020204" pitchFamily="34" charset="0"/>
              <a:buNone/>
            </a:pPr>
            <a:r>
              <a:rPr lang="en-US" baseline="0" dirty="0" smtClean="0"/>
              <a:t>I don’t recommend you use these to your clients, but to get your heads in gear as to how you can confront their pains, some of which they will not even be aware of due to cultural conditioning and attitudes of the past.</a:t>
            </a:r>
            <a:endParaRPr lang="en-US" dirty="0"/>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918689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14</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marL="0" indent="0">
              <a:buFont typeface="Arial" panose="020B0604020202020204" pitchFamily="34" charset="0"/>
              <a:buNone/>
            </a:pPr>
            <a:r>
              <a:rPr lang="en-US" baseline="0" dirty="0" smtClean="0"/>
              <a:t>I don’t recommend you use these to your clients, but to get your heads in gear as to how you can confront their pains, some of which they will not even be aware of due to cultural conditioning and attitudes of the past.</a:t>
            </a:r>
            <a:endParaRPr lang="en-US" dirty="0"/>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812825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kern="1200" dirty="0" smtClean="0">
                <a:solidFill>
                  <a:schemeClr val="tx1"/>
                </a:solidFill>
                <a:effectLst/>
                <a:latin typeface="Segoe UI Light" pitchFamily="34" charset="0"/>
                <a:ea typeface="+mn-ea"/>
                <a:cs typeface="+mn-cs"/>
              </a:rPr>
              <a:t>Obesity = A Solution? A Stress response to worldly pressures form the basic to the severe. Uncannily like the pressures on IT from a business.</a:t>
            </a:r>
          </a:p>
          <a:p>
            <a:endParaRPr lang="en-GB" sz="900" kern="1200" dirty="0" smtClean="0">
              <a:solidFill>
                <a:schemeClr val="tx1"/>
              </a:solidFill>
              <a:effectLst/>
              <a:latin typeface="Segoe UI Light" pitchFamily="34" charset="0"/>
              <a:ea typeface="+mn-ea"/>
              <a:cs typeface="+mn-cs"/>
            </a:endParaRPr>
          </a:p>
          <a:p>
            <a:r>
              <a:rPr lang="en-GB" sz="900" kern="1200" dirty="0" smtClean="0">
                <a:solidFill>
                  <a:schemeClr val="tx1"/>
                </a:solidFill>
                <a:effectLst/>
                <a:latin typeface="Segoe UI Light" pitchFamily="34" charset="0"/>
                <a:ea typeface="+mn-ea"/>
                <a:cs typeface="+mn-cs"/>
              </a:rPr>
              <a:t>Like Businesses unwilling to free up their tied up cash on their balance sheets through use of cloud. It's an awareness and insecurity thing, </a:t>
            </a:r>
          </a:p>
          <a:p>
            <a:pPr marL="171450" indent="-171450" rtl="0" fontAlgn="ctr">
              <a:buFont typeface="Arial" panose="020B0604020202020204" pitchFamily="34" charset="0"/>
              <a:buChar char="•"/>
            </a:pPr>
            <a:r>
              <a:rPr lang="en-GB" sz="900" kern="1200" dirty="0" smtClean="0">
                <a:solidFill>
                  <a:schemeClr val="tx1"/>
                </a:solidFill>
                <a:effectLst/>
                <a:latin typeface="Segoe UI Light" pitchFamily="34" charset="0"/>
                <a:ea typeface="+mn-ea"/>
                <a:cs typeface="+mn-cs"/>
              </a:rPr>
              <a:t>Make poor choices</a:t>
            </a:r>
            <a:r>
              <a:rPr lang="en-GB" sz="900" kern="1200" baseline="0" dirty="0" smtClean="0">
                <a:solidFill>
                  <a:schemeClr val="tx1"/>
                </a:solidFill>
                <a:effectLst/>
                <a:latin typeface="Segoe UI Light" pitchFamily="34" charset="0"/>
                <a:ea typeface="+mn-ea"/>
                <a:cs typeface="+mn-cs"/>
              </a:rPr>
              <a:t> – They may be safe and work, but not necessarily the right ones for the business.</a:t>
            </a:r>
            <a:endParaRPr lang="en-GB" sz="900" kern="1200" dirty="0" smtClean="0">
              <a:solidFill>
                <a:schemeClr val="tx1"/>
              </a:solidFill>
              <a:effectLst/>
              <a:latin typeface="Segoe UI Light" pitchFamily="34" charset="0"/>
              <a:ea typeface="+mn-ea"/>
              <a:cs typeface="+mn-cs"/>
            </a:endParaRPr>
          </a:p>
          <a:p>
            <a:pPr marL="171450" indent="-171450" rtl="0" fontAlgn="ctr">
              <a:buFont typeface="Arial" panose="020B0604020202020204" pitchFamily="34" charset="0"/>
              <a:buChar char="•"/>
            </a:pPr>
            <a:r>
              <a:rPr lang="en-GB" sz="900" kern="1200" dirty="0" smtClean="0">
                <a:solidFill>
                  <a:schemeClr val="tx1"/>
                </a:solidFill>
                <a:effectLst/>
                <a:latin typeface="Segoe UI Light" pitchFamily="34" charset="0"/>
                <a:ea typeface="+mn-ea"/>
                <a:cs typeface="+mn-cs"/>
              </a:rPr>
              <a:t>Comfort in the familiar.</a:t>
            </a:r>
          </a:p>
          <a:p>
            <a:pPr marL="171450" indent="-171450" rtl="0" fontAlgn="ctr">
              <a:buFont typeface="Arial" panose="020B0604020202020204" pitchFamily="34" charset="0"/>
              <a:buChar char="•"/>
            </a:pPr>
            <a:r>
              <a:rPr lang="en-GB" sz="900" kern="1200" dirty="0" smtClean="0">
                <a:solidFill>
                  <a:schemeClr val="tx1"/>
                </a:solidFill>
                <a:effectLst/>
                <a:latin typeface="Segoe UI Light" pitchFamily="34" charset="0"/>
                <a:ea typeface="+mn-ea"/>
                <a:cs typeface="+mn-cs"/>
              </a:rPr>
              <a:t>Protection of ‘empires’ - </a:t>
            </a:r>
            <a:r>
              <a:rPr lang="en-GB" sz="900" kern="1200" dirty="0" err="1" smtClean="0">
                <a:solidFill>
                  <a:schemeClr val="tx1"/>
                </a:solidFill>
                <a:effectLst/>
                <a:latin typeface="Segoe UI Light" pitchFamily="34" charset="0"/>
                <a:ea typeface="+mn-ea"/>
                <a:cs typeface="+mn-cs"/>
              </a:rPr>
              <a:t>silo’d</a:t>
            </a:r>
            <a:r>
              <a:rPr lang="en-GB" sz="900" kern="1200" dirty="0" smtClean="0">
                <a:solidFill>
                  <a:schemeClr val="tx1"/>
                </a:solidFill>
                <a:effectLst/>
                <a:latin typeface="Segoe UI Light" pitchFamily="34" charset="0"/>
                <a:ea typeface="+mn-ea"/>
                <a:cs typeface="+mn-cs"/>
              </a:rPr>
              <a:t> attitudes.</a:t>
            </a:r>
          </a:p>
          <a:p>
            <a:endParaRPr lang="en-US" dirty="0"/>
          </a:p>
        </p:txBody>
      </p:sp>
      <p:sp>
        <p:nvSpPr>
          <p:cNvPr id="6" name="Date Placeholder 5"/>
          <p:cNvSpPr>
            <a:spLocks noGrp="1"/>
          </p:cNvSpPr>
          <p:nvPr>
            <p:ph type="dt" idx="12"/>
          </p:nvPr>
        </p:nvSpPr>
        <p:spPr/>
        <p:txBody>
          <a:bodyPr/>
          <a:lstStyle/>
          <a:p>
            <a:fld id="{A6F0E41C-F62D-4C03-B317-0A764988D346}" type="datetime1">
              <a:rPr lang="en-US" smtClean="0"/>
              <a:t>7/15/2014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15</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97954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16</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r>
              <a:rPr lang="en-US" dirty="0" smtClean="0"/>
              <a:t>There is a health warning to any generalizations</a:t>
            </a:r>
            <a:r>
              <a:rPr lang="en-US" baseline="0" dirty="0" smtClean="0"/>
              <a:t> and this is no different, Not all businesses </a:t>
            </a:r>
            <a:r>
              <a:rPr lang="en-US" baseline="0" dirty="0" err="1" smtClean="0"/>
              <a:t>favour</a:t>
            </a:r>
            <a:r>
              <a:rPr lang="en-US" baseline="0" dirty="0" smtClean="0"/>
              <a:t> </a:t>
            </a:r>
            <a:r>
              <a:rPr lang="en-US" baseline="0" dirty="0" err="1" smtClean="0"/>
              <a:t>Opex</a:t>
            </a:r>
            <a:r>
              <a:rPr lang="en-US" baseline="0" dirty="0" smtClean="0"/>
              <a:t>. Know your client first before you get on ANY soap box.</a:t>
            </a:r>
            <a:endParaRPr lang="en-US" dirty="0"/>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139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17</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57209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18</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6568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19</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5192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Come on a journey through research built on client engagements backed by Chartered Accounting oversight. You will see a new perspective on CFO's (Chief Financial Officers)/Accountants as a much overlooked relationship gold mine in your Cloud sales and customer consultation strategies. Get insight into research that articulates the hidden value tied up on your customer's balance sheets that you can put to use. You do not need to be an accountant, just bring your business common sense!</a:t>
            </a:r>
            <a:endParaRPr lang="en-US" dirty="0"/>
          </a:p>
        </p:txBody>
      </p:sp>
      <p:sp>
        <p:nvSpPr>
          <p:cNvPr id="6" name="Date Placeholder 5"/>
          <p:cNvSpPr>
            <a:spLocks noGrp="1"/>
          </p:cNvSpPr>
          <p:nvPr>
            <p:ph type="dt" idx="12"/>
          </p:nvPr>
        </p:nvSpPr>
        <p:spPr/>
        <p:txBody>
          <a:bodyPr/>
          <a:lstStyle/>
          <a:p>
            <a:fld id="{06A1D164-B33D-4403-8B09-EB3C0309BC7D}" type="datetime1">
              <a:rPr lang="en-US" smtClean="0">
                <a:solidFill>
                  <a:prstClr val="black"/>
                </a:solidFill>
              </a:rPr>
              <a:pPr/>
              <a:t>7/15/2014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2</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300177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you can become the weight loss Guru for your customers Balance Sheets. And NO I</a:t>
            </a:r>
            <a:r>
              <a:rPr lang="en-GB" baseline="0" dirty="0" smtClean="0"/>
              <a:t> do not mean hack their bank accounts ;-)  There is a much more legitimate way that should be met with a smile!</a:t>
            </a:r>
            <a:endParaRPr lang="en-GB"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22</a:t>
            </a:fld>
            <a:endParaRPr lang="en-US" dirty="0"/>
          </a:p>
        </p:txBody>
      </p:sp>
    </p:spTree>
    <p:extLst>
      <p:ext uri="{BB962C8B-B14F-4D97-AF65-F5344CB8AC3E}">
        <p14:creationId xmlns:p14="http://schemas.microsoft.com/office/powerpoint/2010/main" val="1641747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23</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GB" dirty="0" smtClean="0"/>
              <a:t>If you don’t believe me then just look,</a:t>
            </a:r>
            <a:r>
              <a:rPr lang="en-GB" baseline="0" dirty="0" smtClean="0"/>
              <a:t> there is plenty of third party evidence.</a:t>
            </a:r>
            <a:endParaRPr lang="en-GB" dirty="0" smtClean="0"/>
          </a:p>
          <a:p>
            <a:endParaRPr lang="en-US" dirty="0"/>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50444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A6F0E41C-F62D-4C03-B317-0A764988D346}" type="datetime1">
              <a:rPr lang="en-US" smtClean="0"/>
              <a:t>7/15/2014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85028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25</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6238587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26</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8909459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27</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r>
              <a:rPr lang="en-GB" dirty="0" smtClean="0"/>
              <a:t>Park one</a:t>
            </a:r>
            <a:r>
              <a:rPr lang="en-GB" baseline="0" dirty="0" smtClean="0"/>
              <a:t> false belief, this is not a force march to get you into the cloud, it’s a Hybrid world and will be for the foreseeable future for most.</a:t>
            </a:r>
            <a:endParaRPr lang="en-GB" dirty="0"/>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100924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28</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177915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29</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32179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62122E69-14F2-45B9-B4ED-1B834108D883}" type="datetime1">
              <a:rPr lang="en-US" smtClean="0"/>
              <a:t>7/15/2014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37671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a:t>
            </a:r>
            <a:r>
              <a:rPr lang="en-GB" baseline="0" dirty="0" smtClean="0"/>
              <a:t> Apps first, be that mobile, Desktop or Online (SharePoint / Office365).</a:t>
            </a:r>
            <a:endParaRPr lang="en-GB" dirty="0"/>
          </a:p>
        </p:txBody>
      </p:sp>
      <p:sp>
        <p:nvSpPr>
          <p:cNvPr id="4" name="Slide Number Placeholder 3"/>
          <p:cNvSpPr>
            <a:spLocks noGrp="1"/>
          </p:cNvSpPr>
          <p:nvPr>
            <p:ph type="sldNum" sz="quarter" idx="10"/>
          </p:nvPr>
        </p:nvSpPr>
        <p:spPr/>
        <p:txBody>
          <a:bodyPr/>
          <a:lstStyle/>
          <a:p>
            <a:fld id="{C9EF844A-7826-43E0-9B0C-D8748E0F7280}" type="slidenum">
              <a:rPr lang="en-GB" smtClean="0"/>
              <a:t>31</a:t>
            </a:fld>
            <a:endParaRPr lang="en-GB"/>
          </a:p>
        </p:txBody>
      </p:sp>
    </p:spTree>
    <p:extLst>
      <p:ext uri="{BB962C8B-B14F-4D97-AF65-F5344CB8AC3E}">
        <p14:creationId xmlns:p14="http://schemas.microsoft.com/office/powerpoint/2010/main" val="4147645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Its not about me its about the shared insights I believe I continuously</a:t>
            </a:r>
            <a:r>
              <a:rPr lang="en-GB" baseline="0" dirty="0" smtClean="0"/>
              <a:t> experience from my engagements across the security industry, and especially the SME sector which is the predominant space that Microsoft Partners occupy.</a:t>
            </a:r>
          </a:p>
          <a:p>
            <a:endParaRPr lang="en-GB" b="0" baseline="0" dirty="0" smtClean="0"/>
          </a:p>
          <a:p>
            <a:r>
              <a:rPr lang="en-US" sz="900" b="0" kern="1200" dirty="0" smtClean="0">
                <a:solidFill>
                  <a:schemeClr val="tx1"/>
                </a:solidFill>
                <a:effectLst/>
                <a:latin typeface="Segoe UI Light" pitchFamily="34" charset="0"/>
                <a:ea typeface="+mn-ea"/>
                <a:cs typeface="+mn-cs"/>
              </a:rPr>
              <a:t>I   work  with  clients  at  a  strategic  level  evolving  Business  use  of  IT,  leveraging  existing  investments,  product development, focusing investment for maximum value, improving business processes and productivity. Experienced in how best to tap the benefits of Cloud Computing and evolve  Enterprise IT  Architectures in an increasingly security conscious and privacy aware world.</a:t>
            </a:r>
          </a:p>
          <a:p>
            <a:endParaRPr lang="en-GB" sz="900" b="0" kern="1200" dirty="0" smtClean="0">
              <a:solidFill>
                <a:schemeClr val="tx1"/>
              </a:solidFill>
              <a:effectLst/>
              <a:latin typeface="Segoe UI Light" pitchFamily="34" charset="0"/>
              <a:ea typeface="+mn-ea"/>
              <a:cs typeface="+mn-cs"/>
            </a:endParaRPr>
          </a:p>
          <a:p>
            <a:r>
              <a:rPr lang="en-US" sz="900" b="0" kern="1200" dirty="0" smtClean="0">
                <a:solidFill>
                  <a:schemeClr val="tx1"/>
                </a:solidFill>
                <a:effectLst/>
                <a:latin typeface="Segoe UI Light" pitchFamily="34" charset="0"/>
                <a:ea typeface="+mn-ea"/>
                <a:cs typeface="+mn-cs"/>
              </a:rPr>
              <a:t>My Philosophy is - "Success with Technology involves an ability to cut through unnecessary complications with clear, direct and  flexible  thinking.  By learning  to  see  with  new  eyes,  looking  beyond  the  obvious,  moving  freely from established ways of thinking, reappraising old assumptions, finding new answers.“</a:t>
            </a:r>
          </a:p>
          <a:p>
            <a:endParaRPr lang="en-GB" sz="900" b="0" kern="1200" dirty="0" smtClean="0">
              <a:solidFill>
                <a:schemeClr val="tx1"/>
              </a:solidFill>
              <a:effectLst/>
              <a:latin typeface="Segoe UI Light" pitchFamily="34" charset="0"/>
              <a:ea typeface="+mn-ea"/>
              <a:cs typeface="+mn-cs"/>
            </a:endParaRPr>
          </a:p>
          <a:p>
            <a:r>
              <a:rPr lang="en-US" sz="900" b="0" kern="1200" dirty="0" smtClean="0">
                <a:solidFill>
                  <a:schemeClr val="tx1"/>
                </a:solidFill>
                <a:effectLst/>
                <a:latin typeface="Segoe UI Light" pitchFamily="34" charset="0"/>
                <a:ea typeface="+mn-ea"/>
                <a:cs typeface="+mn-cs"/>
              </a:rPr>
              <a:t>Vision &amp;  Goals …….. To provide and contribute towards rewarding experiences with exceptional people,  advancing awareness and protecting individual’s rights as they are impacted by developing technologies; allowing me to return to the community and share what I gain.</a:t>
            </a:r>
          </a:p>
          <a:p>
            <a:endParaRPr lang="en-GB" sz="900" b="0" kern="1200" dirty="0" smtClean="0">
              <a:solidFill>
                <a:schemeClr val="tx1"/>
              </a:solidFill>
              <a:effectLst/>
              <a:latin typeface="Segoe UI Light" pitchFamily="34" charset="0"/>
              <a:ea typeface="+mn-ea"/>
              <a:cs typeface="+mn-cs"/>
            </a:endParaRPr>
          </a:p>
          <a:p>
            <a:r>
              <a:rPr lang="en-US" sz="900" b="0" kern="1200" dirty="0" smtClean="0">
                <a:solidFill>
                  <a:schemeClr val="tx1"/>
                </a:solidFill>
                <a:effectLst/>
                <a:latin typeface="Segoe UI Light" pitchFamily="34" charset="0"/>
                <a:ea typeface="+mn-ea"/>
                <a:cs typeface="+mn-cs"/>
              </a:rPr>
              <a:t>I maintain a number of professional qualifications encompassing Information Technology, Security, Asset Management and Valuation.</a:t>
            </a:r>
            <a:endParaRPr lang="en-GB" sz="900" b="0" kern="1200" dirty="0" smtClean="0">
              <a:solidFill>
                <a:schemeClr val="tx1"/>
              </a:solidFill>
              <a:effectLst/>
              <a:latin typeface="Segoe UI Light" pitchFamily="34" charset="0"/>
              <a:ea typeface="+mn-ea"/>
              <a:cs typeface="+mn-cs"/>
            </a:endParaRPr>
          </a:p>
          <a:p>
            <a:endParaRPr lang="en-GB" baseline="0" dirty="0" smtClean="0"/>
          </a:p>
          <a:p>
            <a:endParaRPr lang="en-GB" baseline="0" dirty="0" smtClean="0"/>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solidFill>
                  <a:prstClr val="black"/>
                </a:solidFill>
              </a:rPr>
              <a:pPr>
                <a:defRPr/>
              </a:pPr>
              <a:t>3</a:t>
            </a:fld>
            <a:endParaRPr lang="sv-SE">
              <a:solidFill>
                <a:prstClr val="black"/>
              </a:solidFill>
            </a:endParaRPr>
          </a:p>
        </p:txBody>
      </p:sp>
    </p:spTree>
    <p:extLst>
      <p:ext uri="{BB962C8B-B14F-4D97-AF65-F5344CB8AC3E}">
        <p14:creationId xmlns:p14="http://schemas.microsoft.com/office/powerpoint/2010/main" val="27403040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smtClean="0"/>
              <a:t>What is missing in this presentation?</a:t>
            </a:r>
            <a:r>
              <a:rPr lang="en-US" baseline="0" dirty="0" smtClean="0"/>
              <a:t> Infrastructure, the magic moment is when you </a:t>
            </a:r>
            <a:r>
              <a:rPr lang="en-US" baseline="0" smtClean="0"/>
              <a:t>start to ‘</a:t>
            </a:r>
            <a:r>
              <a:rPr lang="en-US" smtClean="0"/>
              <a:t>Just think Apps’.</a:t>
            </a:r>
            <a:endParaRPr lang="en-US" dirty="0" smtClean="0"/>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Applications are what are driving this change. Think APP first, not infrastructure.</a:t>
            </a:r>
          </a:p>
          <a:p>
            <a:pPr marL="0" indent="0">
              <a:buFont typeface="Arial" panose="020B0604020202020204" pitchFamily="34" charset="0"/>
              <a:buNone/>
            </a:pPr>
            <a:endParaRPr lang="en-US" dirty="0" smtClean="0"/>
          </a:p>
          <a:p>
            <a:pPr marL="0" indent="0">
              <a:buFont typeface="Arial" panose="020B0604020202020204" pitchFamily="34" charset="0"/>
              <a:buNone/>
            </a:pPr>
            <a:r>
              <a:rPr lang="en-US" dirty="0" smtClean="0"/>
              <a:t>Business functionality.</a:t>
            </a:r>
            <a:r>
              <a:rPr lang="en-US" baseline="0" dirty="0" smtClean="0"/>
              <a:t> Business wants it now and is just doing it if IT does not respond.</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Delivering new business opportunities through Multiple devices, and evolving rapidly (failing quickly and evolving).</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Connecting with Data anywhere.</a:t>
            </a:r>
            <a:endParaRPr lang="en-US" dirty="0"/>
          </a:p>
        </p:txBody>
      </p:sp>
      <p:sp>
        <p:nvSpPr>
          <p:cNvPr id="4" name="Slide Number Placeholder 3"/>
          <p:cNvSpPr>
            <a:spLocks noGrp="1"/>
          </p:cNvSpPr>
          <p:nvPr>
            <p:ph type="sldNum" sz="quarter" idx="10"/>
          </p:nvPr>
        </p:nvSpPr>
        <p:spPr/>
        <p:txBody>
          <a:bodyPr/>
          <a:lstStyle/>
          <a:p>
            <a:fld id="{0162FC7D-5681-45B0-8FAC-5CCD071EFC60}"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3800416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33</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marL="0" marR="0" indent="0" algn="l" defTabSz="932742" rtl="0" eaLnBrk="1" fontAlgn="auto" latinLnBrk="0" hangingPunct="1">
              <a:lnSpc>
                <a:spcPct val="90000"/>
              </a:lnSpc>
              <a:spcBef>
                <a:spcPts val="0"/>
              </a:spcBef>
              <a:spcAft>
                <a:spcPts val="340"/>
              </a:spcAft>
              <a:buClrTx/>
              <a:buSzTx/>
              <a:buFontTx/>
              <a:buNone/>
              <a:tabLst/>
              <a:defRPr/>
            </a:pPr>
            <a:r>
              <a:rPr lang="en-GB" dirty="0" smtClean="0"/>
              <a:t>It</a:t>
            </a:r>
            <a:r>
              <a:rPr lang="en-GB" baseline="0" dirty="0" smtClean="0"/>
              <a:t> worked for BT, how about your customers.</a:t>
            </a:r>
            <a:endParaRPr lang="en-GB" dirty="0" smtClean="0"/>
          </a:p>
          <a:p>
            <a:endParaRPr lang="en-US" dirty="0"/>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988570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A6F0E41C-F62D-4C03-B317-0A764988D346}" type="datetime1">
              <a:rPr lang="en-US" smtClean="0"/>
              <a:t>7/15/2014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34</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428192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35</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95034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Build 2012</a:t>
            </a:r>
            <a:endParaRPr lang="en-US" dirty="0">
              <a:solidFill>
                <a:prstClr val="black"/>
              </a:solidFill>
            </a:endParaRPr>
          </a:p>
        </p:txBody>
      </p:sp>
      <p:sp>
        <p:nvSpPr>
          <p:cNvPr id="5" name="Footer Placeholder 4"/>
          <p:cNvSpPr>
            <a:spLocks noGrp="1"/>
          </p:cNvSpPr>
          <p:nvPr>
            <p:ph type="ftr" sz="quarter" idx="11"/>
          </p:nvPr>
        </p:nvSpPr>
        <p:spPr/>
        <p:txBody>
          <a:bodyPr/>
          <a:lstStyle/>
          <a:p>
            <a:pPr defTabSz="93284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3284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47ABC610-1CB8-4F99-AB86-1A851E5146AB}" type="datetime1">
              <a:rPr lang="en-US" smtClean="0">
                <a:solidFill>
                  <a:prstClr val="black"/>
                </a:solidFill>
              </a:rPr>
              <a:pPr/>
              <a:t>7/15/2014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853013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the gate I would like to challenge many of your</a:t>
            </a:r>
            <a:r>
              <a:rPr lang="en-US" baseline="0" dirty="0" smtClean="0"/>
              <a:t> organizations to utilize MSDN benefits that you probably have sitting on the shelf.</a:t>
            </a:r>
            <a:endParaRPr lang="en-US" dirty="0"/>
          </a:p>
        </p:txBody>
      </p:sp>
      <p:sp>
        <p:nvSpPr>
          <p:cNvPr id="4" name="Header Placeholder 3"/>
          <p:cNvSpPr>
            <a:spLocks noGrp="1"/>
          </p:cNvSpPr>
          <p:nvPr>
            <p:ph type="hdr" sz="quarter" idx="10"/>
          </p:nvPr>
        </p:nvSpPr>
        <p:spPr/>
        <p:txBody>
          <a:bodyPr/>
          <a:lstStyle/>
          <a:p>
            <a:r>
              <a:rPr lang="en-US" smtClean="0">
                <a:gradFill>
                  <a:gsLst>
                    <a:gs pos="1250">
                      <a:prstClr val="black"/>
                    </a:gs>
                    <a:gs pos="100000">
                      <a:prstClr val="black"/>
                    </a:gs>
                  </a:gsLst>
                  <a:lin ang="5400000" scaled="0"/>
                </a:gradFill>
              </a:rPr>
              <a:t>TechEd 2013</a:t>
            </a:r>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7/15/2014 2:17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3265713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A6F0E41C-F62D-4C03-B317-0A764988D346}" type="datetime1">
              <a:rPr lang="en-US" smtClean="0"/>
              <a:t>7/15/2014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92225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Break it down and make</a:t>
            </a:r>
            <a:r>
              <a:rPr lang="en-GB" baseline="0" dirty="0" smtClean="0"/>
              <a:t> it tangible.</a:t>
            </a:r>
            <a:endParaRPr lang="en-GB" dirty="0" smtClean="0"/>
          </a:p>
          <a:p>
            <a:endParaRPr lang="en-GB" dirty="0" smtClean="0"/>
          </a:p>
          <a:p>
            <a:r>
              <a:rPr lang="en-GB" dirty="0" smtClean="0"/>
              <a:t>It is often that iron bound door</a:t>
            </a:r>
            <a:r>
              <a:rPr lang="en-GB" baseline="0" dirty="0" smtClean="0"/>
              <a:t> that is slammed in your face by a client who is in effect saying, don’t go there, I have used the S word and that is the end of the discussion.</a:t>
            </a:r>
          </a:p>
          <a:p>
            <a:endParaRPr lang="en-GB" baseline="0" dirty="0" smtClean="0"/>
          </a:p>
          <a:p>
            <a:r>
              <a:rPr lang="en-GB" baseline="0" dirty="0" smtClean="0"/>
              <a:t>Time for a little push back. Security is something that is very indistinct, it means different things to different people. For a business not to get hamstrung by a security paranoia culture it needs to be rationalised in terms of business impacts, values attributed and practical decisions based on those outcomes made to reflect and support the business strategy. </a:t>
            </a:r>
          </a:p>
          <a:p>
            <a:endParaRPr lang="en-GB" baseline="0" dirty="0" smtClean="0"/>
          </a:p>
          <a:p>
            <a:r>
              <a:rPr lang="en-GB" baseline="0" dirty="0" smtClean="0"/>
              <a:t>There can never be sufficient controls and agreements to mitigate all concerns if trust is a missing factor in the client-supplier relationship. </a:t>
            </a:r>
          </a:p>
        </p:txBody>
      </p:sp>
      <p:sp>
        <p:nvSpPr>
          <p:cNvPr id="4" name="Slide Number Placeholder 3"/>
          <p:cNvSpPr>
            <a:spLocks noGrp="1"/>
          </p:cNvSpPr>
          <p:nvPr>
            <p:ph type="sldNum" sz="quarter" idx="10"/>
          </p:nvPr>
        </p:nvSpPr>
        <p:spPr/>
        <p:txBody>
          <a:bodyPr/>
          <a:lstStyle/>
          <a:p>
            <a:pPr>
              <a:defRPr/>
            </a:pPr>
            <a:fld id="{E37CE486-5C0B-42FD-9AB2-962846D58D6C}" type="slidenum">
              <a:rPr lang="sv-SE" smtClean="0">
                <a:solidFill>
                  <a:prstClr val="black"/>
                </a:solidFill>
              </a:rPr>
              <a:pPr>
                <a:defRPr/>
              </a:pPr>
              <a:t>43</a:t>
            </a:fld>
            <a:endParaRPr lang="sv-SE">
              <a:solidFill>
                <a:prstClr val="black"/>
              </a:solidFill>
            </a:endParaRPr>
          </a:p>
        </p:txBody>
      </p:sp>
    </p:spTree>
    <p:extLst>
      <p:ext uri="{BB962C8B-B14F-4D97-AF65-F5344CB8AC3E}">
        <p14:creationId xmlns:p14="http://schemas.microsoft.com/office/powerpoint/2010/main" val="1929623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For example. </a:t>
            </a:r>
            <a:r>
              <a:rPr lang="en-GB" dirty="0" err="1" smtClean="0"/>
              <a:t>Dev.Test</a:t>
            </a:r>
            <a:r>
              <a:rPr lang="en-GB" dirty="0" smtClean="0"/>
              <a:t>.</a:t>
            </a:r>
            <a:r>
              <a:rPr lang="en-GB" baseline="0" dirty="0" smtClean="0"/>
              <a:t> It is what it says, and that should include the data, so what risk exists? Apart from to your wallet/budget!</a:t>
            </a:r>
            <a:endParaRPr lang="en-GB" dirty="0"/>
          </a:p>
        </p:txBody>
      </p:sp>
      <p:sp>
        <p:nvSpPr>
          <p:cNvPr id="4" name="Slide Number Placeholder 3"/>
          <p:cNvSpPr>
            <a:spLocks noGrp="1"/>
          </p:cNvSpPr>
          <p:nvPr>
            <p:ph type="sldNum" sz="quarter" idx="10"/>
          </p:nvPr>
        </p:nvSpPr>
        <p:spPr/>
        <p:txBody>
          <a:bodyPr/>
          <a:lstStyle/>
          <a:p>
            <a:fld id="{C9EF844A-7826-43E0-9B0C-D8748E0F7280}" type="slidenum">
              <a:rPr lang="en-GB" smtClean="0"/>
              <a:t>44</a:t>
            </a:fld>
            <a:endParaRPr lang="en-GB"/>
          </a:p>
        </p:txBody>
      </p:sp>
    </p:spTree>
    <p:extLst>
      <p:ext uri="{BB962C8B-B14F-4D97-AF65-F5344CB8AC3E}">
        <p14:creationId xmlns:p14="http://schemas.microsoft.com/office/powerpoint/2010/main" val="12353926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87B097-C514-4728-9B07-57166CD2BB33}"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3260528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dirty="0" smtClean="0"/>
              <a:t>Presentation benefit Curve - </a:t>
            </a:r>
            <a:r>
              <a:rPr lang="en-US" baseline="0" dirty="0" smtClean="0"/>
              <a:t>to keep you in the Green Zone.</a:t>
            </a:r>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WPC2010_Breakout</a:t>
            </a:r>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7/15/2014 2:17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8154424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A6F0E41C-F62D-4C03-B317-0A764988D346}" type="datetime1">
              <a:rPr lang="en-US" smtClean="0"/>
              <a:t>7/15/2014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47</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634377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48</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857944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49</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endParaRPr lang="en-US" dirty="0"/>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4744946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Think</a:t>
            </a:r>
            <a:r>
              <a:rPr lang="en-GB" baseline="0" dirty="0" smtClean="0"/>
              <a:t> Apps first, be that mobile, Desktop or Online (SharePoint / Office365).</a:t>
            </a:r>
          </a:p>
          <a:p>
            <a:endParaRPr lang="en-GB" baseline="0" dirty="0" smtClean="0"/>
          </a:p>
          <a:p>
            <a:r>
              <a:rPr lang="en-GB" baseline="0" dirty="0" smtClean="0"/>
              <a:t>This is the New World Route to Market.</a:t>
            </a:r>
            <a:endParaRPr lang="en-GB" dirty="0"/>
          </a:p>
        </p:txBody>
      </p:sp>
      <p:sp>
        <p:nvSpPr>
          <p:cNvPr id="4" name="Slide Number Placeholder 3"/>
          <p:cNvSpPr>
            <a:spLocks noGrp="1"/>
          </p:cNvSpPr>
          <p:nvPr>
            <p:ph type="sldNum" sz="quarter" idx="10"/>
          </p:nvPr>
        </p:nvSpPr>
        <p:spPr/>
        <p:txBody>
          <a:bodyPr/>
          <a:lstStyle/>
          <a:p>
            <a:fld id="{C9EF844A-7826-43E0-9B0C-D8748E0F7280}" type="slidenum">
              <a:rPr lang="en-GB" smtClean="0"/>
              <a:t>50</a:t>
            </a:fld>
            <a:endParaRPr lang="en-GB"/>
          </a:p>
        </p:txBody>
      </p:sp>
    </p:spTree>
    <p:extLst>
      <p:ext uri="{BB962C8B-B14F-4D97-AF65-F5344CB8AC3E}">
        <p14:creationId xmlns:p14="http://schemas.microsoft.com/office/powerpoint/2010/main" val="39923401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Words</a:t>
            </a:r>
            <a:r>
              <a:rPr lang="en-GB" baseline="0" dirty="0" smtClean="0"/>
              <a:t> have power and impact with sincerity when spoken from a position of knowledge and experience.</a:t>
            </a:r>
            <a:endParaRPr lang="en-GB"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51</a:t>
            </a:fld>
            <a:endParaRPr lang="en-US" dirty="0"/>
          </a:p>
        </p:txBody>
      </p:sp>
    </p:spTree>
    <p:extLst>
      <p:ext uri="{BB962C8B-B14F-4D97-AF65-F5344CB8AC3E}">
        <p14:creationId xmlns:p14="http://schemas.microsoft.com/office/powerpoint/2010/main" val="319853583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NRG Business</a:t>
            </a:r>
            <a:r>
              <a:rPr lang="en-GB" baseline="0" dirty="0" smtClean="0"/>
              <a:t> Details</a:t>
            </a:r>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52</a:t>
            </a:fld>
            <a:endParaRPr lang="en-US" dirty="0"/>
          </a:p>
        </p:txBody>
      </p:sp>
    </p:spTree>
    <p:extLst>
      <p:ext uri="{BB962C8B-B14F-4D97-AF65-F5344CB8AC3E}">
        <p14:creationId xmlns:p14="http://schemas.microsoft.com/office/powerpoint/2010/main" val="36629172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Date Placeholder 5"/>
          <p:cNvSpPr>
            <a:spLocks noGrp="1"/>
          </p:cNvSpPr>
          <p:nvPr>
            <p:ph type="dt" idx="12"/>
          </p:nvPr>
        </p:nvSpPr>
        <p:spPr/>
        <p:txBody>
          <a:bodyPr/>
          <a:lstStyle/>
          <a:p>
            <a:fld id="{D0EE05E5-D1C6-44BD-BCE0-C8BED768B14A}" type="datetime1">
              <a:rPr lang="en-US" smtClean="0">
                <a:solidFill>
                  <a:prstClr val="black"/>
                </a:solidFill>
              </a:rPr>
              <a:pPr/>
              <a:t>7/15/2014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0128482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5" name="Date Placeholder 4"/>
          <p:cNvSpPr>
            <a:spLocks noGrp="1"/>
          </p:cNvSpPr>
          <p:nvPr>
            <p:ph type="dt" idx="11"/>
          </p:nvPr>
        </p:nvSpPr>
        <p:spPr/>
        <p:txBody>
          <a:bodyPr/>
          <a:lstStyle/>
          <a:p>
            <a:fld id="{0E82BC82-8750-4FBE-93D3-93C35779230C}" type="datetime1">
              <a:rPr lang="en-US" smtClean="0">
                <a:solidFill>
                  <a:prstClr val="black"/>
                </a:solidFill>
              </a:rPr>
              <a:pPr/>
              <a:t>7/15/2014</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54</a:t>
            </a:fld>
            <a:endParaRPr lang="en-US" dirty="0">
              <a:solidFill>
                <a:prstClr val="black"/>
              </a:solidFill>
            </a:endParaRPr>
          </a:p>
        </p:txBody>
      </p:sp>
      <p:sp>
        <p:nvSpPr>
          <p:cNvPr id="10" name="Footer Placeholder 9"/>
          <p:cNvSpPr>
            <a:spLocks noGrp="1"/>
          </p:cNvSpPr>
          <p:nvPr>
            <p:ph type="ftr" sz="quarter" idx="14"/>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2311786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30040650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09306" lvl="1" indent="0">
              <a:buFont typeface="Arial" panose="020B0604020202020204" pitchFamily="34" charset="0"/>
              <a:buNone/>
            </a:pPr>
            <a:r>
              <a:rPr kumimoji="0" lang="fr-FR" sz="1800" b="1" i="0" u="none" strike="noStrike" kern="1200" cap="none" spc="-102" normalizeH="0" baseline="0" noProof="0" dirty="0" smtClean="0">
                <a:ln w="3175">
                  <a:noFill/>
                </a:ln>
                <a:solidFill>
                  <a:srgbClr val="68217A"/>
                </a:solidFill>
                <a:effectLst/>
                <a:uLnTx/>
                <a:uFillTx/>
                <a:latin typeface="Segoe UI Light"/>
                <a:ea typeface="+mn-ea"/>
                <a:cs typeface="Segoe UI" pitchFamily="34" charset="0"/>
              </a:rPr>
              <a:t>Windows Azure </a:t>
            </a:r>
            <a:r>
              <a:rPr kumimoji="0" lang="fr-FR" sz="1800" b="1" i="0" u="none" strike="noStrike" kern="1200" cap="none" spc="-102" normalizeH="0" baseline="0" noProof="0" dirty="0" err="1" smtClean="0">
                <a:ln w="3175">
                  <a:noFill/>
                </a:ln>
                <a:solidFill>
                  <a:srgbClr val="68217A"/>
                </a:solidFill>
                <a:effectLst/>
                <a:uLnTx/>
                <a:uFillTx/>
                <a:latin typeface="Segoe UI Light"/>
                <a:ea typeface="+mn-ea"/>
                <a:cs typeface="Segoe UI" pitchFamily="34" charset="0"/>
              </a:rPr>
              <a:t>Resources</a:t>
            </a:r>
            <a:endParaRPr kumimoji="0" lang="fr-FR" sz="1800" b="1" i="0" u="none" strike="noStrike" kern="1200" cap="none" spc="-102" normalizeH="0" baseline="0" noProof="0" dirty="0" smtClean="0">
              <a:ln w="3175">
                <a:noFill/>
              </a:ln>
              <a:solidFill>
                <a:srgbClr val="68217A"/>
              </a:solidFill>
              <a:effectLst/>
              <a:uLnTx/>
              <a:uFillTx/>
              <a:latin typeface="Segoe UI Light"/>
              <a:ea typeface="+mn-ea"/>
              <a:cs typeface="Segoe UI" pitchFamily="34" charset="0"/>
            </a:endParaRPr>
          </a:p>
          <a:p>
            <a:pPr marL="109306" lvl="1" indent="0">
              <a:buFont typeface="Arial" panose="020B0604020202020204" pitchFamily="34" charset="0"/>
              <a:buNone/>
            </a:pPr>
            <a:endParaRPr lang="en-US" sz="1800" b="1" dirty="0" smtClean="0"/>
          </a:p>
          <a:p>
            <a:pPr lvl="1">
              <a:buFont typeface="Arial" panose="020B0604020202020204" pitchFamily="34" charset="0"/>
              <a:buChar char="•"/>
            </a:pPr>
            <a:r>
              <a:rPr lang="en-US" sz="1600" b="1" dirty="0" smtClean="0"/>
              <a:t>Windows Azure </a:t>
            </a:r>
            <a:r>
              <a:rPr lang="en-US" sz="1600" b="1" dirty="0" err="1" smtClean="0"/>
              <a:t>TrustCenter</a:t>
            </a:r>
            <a:r>
              <a:rPr lang="en-US" sz="1600" dirty="0" smtClean="0"/>
              <a:t> - </a:t>
            </a:r>
            <a:r>
              <a:rPr lang="en-US" sz="1200" u="sng" dirty="0" smtClean="0">
                <a:hlinkClick r:id="rId3"/>
              </a:rPr>
              <a:t>http://www.windowsazure.com/en-us/support/trust-center/</a:t>
            </a:r>
            <a:endParaRPr lang="en-US" sz="1200" dirty="0" smtClean="0"/>
          </a:p>
          <a:p>
            <a:pPr lvl="1">
              <a:buFont typeface="Arial" panose="020B0604020202020204" pitchFamily="34" charset="0"/>
              <a:buChar char="•"/>
            </a:pPr>
            <a:endParaRPr lang="en-US" sz="1600" dirty="0" smtClean="0"/>
          </a:p>
          <a:p>
            <a:pPr lvl="1">
              <a:buFont typeface="Arial" panose="020B0604020202020204" pitchFamily="34" charset="0"/>
              <a:buChar char="•"/>
            </a:pPr>
            <a:r>
              <a:rPr lang="en-US" sz="1600" b="1" dirty="0" smtClean="0"/>
              <a:t>Windows Azure SLA</a:t>
            </a:r>
            <a:r>
              <a:rPr lang="en-US" sz="1600" dirty="0" smtClean="0"/>
              <a:t> - </a:t>
            </a:r>
            <a:r>
              <a:rPr lang="en-US" sz="1200" u="sng" dirty="0" smtClean="0">
                <a:hlinkClick r:id="rId4"/>
              </a:rPr>
              <a:t>http://www.windowsazure.com/en-us/support/sla/</a:t>
            </a:r>
            <a:endParaRPr lang="en-US" sz="1200" u="sng" dirty="0" smtClean="0"/>
          </a:p>
          <a:p>
            <a:pPr lvl="2">
              <a:buFont typeface="Arial" panose="020B0604020202020204" pitchFamily="34" charset="0"/>
              <a:buChar char="•"/>
            </a:pPr>
            <a:endParaRPr lang="en-US" sz="1200" u="sng" dirty="0" smtClean="0"/>
          </a:p>
          <a:p>
            <a:pPr lvl="1">
              <a:buFont typeface="Arial" panose="020B0604020202020204" pitchFamily="34" charset="0"/>
              <a:buChar char="•"/>
            </a:pPr>
            <a:r>
              <a:rPr lang="en-US" sz="1600" b="1" dirty="0" smtClean="0"/>
              <a:t>Windows Azure EA Pricing Overview - </a:t>
            </a:r>
            <a:r>
              <a:rPr lang="en-US" sz="1200" dirty="0" smtClean="0">
                <a:hlinkClick r:id="rId5"/>
              </a:rPr>
              <a:t>https://ea.windowsazure.com/home/pricingoverview.pdf</a:t>
            </a:r>
            <a:endParaRPr lang="en-US" sz="1200" dirty="0" smtClean="0"/>
          </a:p>
          <a:p>
            <a:pPr lvl="2">
              <a:buFont typeface="Arial" panose="020B0604020202020204" pitchFamily="34" charset="0"/>
              <a:buChar char="•"/>
            </a:pPr>
            <a:endParaRPr lang="en-US" sz="1200" u="sng" dirty="0" smtClean="0"/>
          </a:p>
          <a:p>
            <a:pPr lvl="1">
              <a:buFont typeface="Arial" panose="020B0604020202020204" pitchFamily="34" charset="0"/>
              <a:buChar char="•"/>
            </a:pPr>
            <a:r>
              <a:rPr lang="en-US" sz="1600" b="1" u="sng" dirty="0" smtClean="0"/>
              <a:t>Windows Azure </a:t>
            </a:r>
            <a:r>
              <a:rPr lang="en-US" sz="1600" b="1" u="sng" dirty="0" err="1" smtClean="0"/>
              <a:t>IaaS</a:t>
            </a:r>
            <a:r>
              <a:rPr lang="en-US" sz="1600" b="1" u="sng" dirty="0" smtClean="0"/>
              <a:t> FAQ</a:t>
            </a:r>
          </a:p>
          <a:p>
            <a:pPr lvl="2">
              <a:buFont typeface="Arial" panose="020B0604020202020204" pitchFamily="34" charset="0"/>
              <a:buChar char="•"/>
            </a:pPr>
            <a:r>
              <a:rPr lang="de-DE" sz="1200" u="sng" dirty="0" smtClean="0">
                <a:hlinkClick r:id="rId6"/>
              </a:rPr>
              <a:t>http://www.windowsazure.com/en-us/pricing/details/virtual-machines/</a:t>
            </a:r>
            <a:endParaRPr lang="de-DE" sz="1200" u="sng" dirty="0" smtClean="0"/>
          </a:p>
          <a:p>
            <a:pPr lvl="2">
              <a:buFont typeface="Arial" panose="020B0604020202020204" pitchFamily="34" charset="0"/>
              <a:buChar char="•"/>
            </a:pPr>
            <a:r>
              <a:rPr lang="de-DE" sz="1200" u="sng" dirty="0" smtClean="0">
                <a:hlinkClick r:id="rId7"/>
              </a:rPr>
              <a:t>http://www.windowsazure.com/en-us/pricing/licensing-faq/</a:t>
            </a:r>
            <a:r>
              <a:rPr lang="de-DE" sz="1200" u="sng" dirty="0" smtClean="0"/>
              <a:t> </a:t>
            </a:r>
          </a:p>
          <a:p>
            <a:pPr lvl="2">
              <a:buFont typeface="Arial" panose="020B0604020202020204" pitchFamily="34" charset="0"/>
              <a:buChar char="•"/>
            </a:pPr>
            <a:r>
              <a:rPr lang="de-DE" sz="1200" u="sng" dirty="0" smtClean="0">
                <a:hlinkClick r:id="rId8"/>
              </a:rPr>
              <a:t>http://www.windowsazure.com/en-us/pricing/license-mobility/</a:t>
            </a:r>
            <a:r>
              <a:rPr lang="de-DE" sz="1200" u="sng" dirty="0" smtClean="0"/>
              <a:t> </a:t>
            </a:r>
            <a:endParaRPr lang="en-US" sz="1600" b="1" u="sng" dirty="0" smtClean="0"/>
          </a:p>
          <a:p>
            <a:pPr marL="431964" lvl="1" indent="-174862">
              <a:buFont typeface="Arial" panose="020B0604020202020204" pitchFamily="34" charset="0"/>
              <a:buChar char="•"/>
            </a:pPr>
            <a:endParaRPr lang="en-US" sz="1600" dirty="0" smtClean="0"/>
          </a:p>
          <a:p>
            <a:pPr lvl="1">
              <a:buFont typeface="Arial" panose="020B0604020202020204" pitchFamily="34" charset="0"/>
              <a:buChar char="•"/>
            </a:pPr>
            <a:r>
              <a:rPr lang="en-US" sz="1600" b="1" u="sng" dirty="0" smtClean="0"/>
              <a:t>Product Use Rights</a:t>
            </a:r>
            <a:endParaRPr lang="en-US" sz="1600" dirty="0" smtClean="0"/>
          </a:p>
          <a:p>
            <a:pPr lvl="2">
              <a:buFont typeface="Arial" panose="020B0604020202020204" pitchFamily="34" charset="0"/>
              <a:buChar char="•"/>
            </a:pPr>
            <a:r>
              <a:rPr lang="en-US" sz="1200" u="sng" dirty="0" smtClean="0">
                <a:hlinkClick r:id="rId9"/>
              </a:rPr>
              <a:t>http://www.microsoft.com/licensing/about-licensing/product-licensing.aspx</a:t>
            </a:r>
            <a:endParaRPr lang="en-US" sz="1200" dirty="0" smtClean="0"/>
          </a:p>
          <a:p>
            <a:pPr lvl="2">
              <a:buFont typeface="Arial" panose="020B0604020202020204" pitchFamily="34" charset="0"/>
              <a:buChar char="•"/>
            </a:pPr>
            <a:r>
              <a:rPr lang="en-US" sz="1200" dirty="0" smtClean="0"/>
              <a:t>Online Services (User or Device Subscription License, Services Subscription License, and/or Add-on Subscription License) (Page 70+)</a:t>
            </a:r>
          </a:p>
          <a:p>
            <a:pPr lvl="2">
              <a:buFont typeface="Arial" panose="020B0604020202020204" pitchFamily="34" charset="0"/>
              <a:buChar char="•"/>
            </a:pPr>
            <a:r>
              <a:rPr lang="en-US" sz="1200" dirty="0" smtClean="0"/>
              <a:t>Windows Azure Services (Page 93+)                               </a:t>
            </a:r>
          </a:p>
          <a:p>
            <a:pPr lvl="1">
              <a:buFont typeface="Arial" panose="020B0604020202020204" pitchFamily="34" charset="0"/>
              <a:buChar char="•"/>
            </a:pPr>
            <a:endParaRPr lang="en-US" sz="1600" dirty="0" smtClean="0"/>
          </a:p>
          <a:p>
            <a:pPr lvl="1">
              <a:buFont typeface="Arial" panose="020B0604020202020204" pitchFamily="34" charset="0"/>
              <a:buChar char="•"/>
            </a:pPr>
            <a:r>
              <a:rPr lang="en-US" sz="1600" b="1" u="sng" dirty="0" smtClean="0"/>
              <a:t>Product List</a:t>
            </a:r>
            <a:endParaRPr lang="en-US" sz="1600" dirty="0" smtClean="0"/>
          </a:p>
          <a:p>
            <a:pPr lvl="2">
              <a:buFont typeface="Arial" panose="020B0604020202020204" pitchFamily="34" charset="0"/>
              <a:buChar char="•"/>
            </a:pPr>
            <a:r>
              <a:rPr lang="en-US" sz="1200" u="sng" dirty="0" smtClean="0">
                <a:hlinkClick r:id="rId9"/>
              </a:rPr>
              <a:t>http://www.microsoft.com/licensing/about-licensing/product-licensing.aspx</a:t>
            </a:r>
            <a:endParaRPr lang="en-US" sz="1200" dirty="0" smtClean="0"/>
          </a:p>
          <a:p>
            <a:pPr lvl="2">
              <a:buFont typeface="Arial" panose="020B0604020202020204" pitchFamily="34" charset="0"/>
              <a:buChar char="•"/>
            </a:pPr>
            <a:r>
              <a:rPr lang="en-US" sz="1200" dirty="0" smtClean="0"/>
              <a:t>Windows Azure Services (Page 48+)</a:t>
            </a:r>
          </a:p>
          <a:p>
            <a:pPr lvl="2">
              <a:buFont typeface="Arial" panose="020B0604020202020204" pitchFamily="34" charset="0"/>
              <a:buChar char="•"/>
            </a:pPr>
            <a:r>
              <a:rPr lang="en-US" sz="1200" dirty="0" smtClean="0"/>
              <a:t>Windows Azure Services (Page 163)</a:t>
            </a:r>
          </a:p>
          <a:p>
            <a:endParaRPr lang="en-US" dirty="0"/>
          </a:p>
        </p:txBody>
      </p:sp>
      <p:sp>
        <p:nvSpPr>
          <p:cNvPr id="6" name="Date Placeholder 5"/>
          <p:cNvSpPr>
            <a:spLocks noGrp="1"/>
          </p:cNvSpPr>
          <p:nvPr>
            <p:ph type="dt" idx="12"/>
          </p:nvPr>
        </p:nvSpPr>
        <p:spPr/>
        <p:txBody>
          <a:bodyPr/>
          <a:lstStyle/>
          <a:p>
            <a:fld id="{A6F0E41C-F62D-4C03-B317-0A764988D346}" type="datetime1">
              <a:rPr lang="en-US" smtClean="0"/>
              <a:t>7/15/2014</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64641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have all tried various methods to sell</a:t>
            </a:r>
            <a:r>
              <a:rPr lang="en-GB" baseline="0" dirty="0" smtClean="0"/>
              <a:t> cloud, but the still 67% (</a:t>
            </a:r>
            <a:r>
              <a:rPr lang="en-GB" baseline="0" dirty="0" err="1" smtClean="0"/>
              <a:t>TechTarget</a:t>
            </a:r>
            <a:r>
              <a:rPr lang="en-GB" baseline="0" dirty="0" smtClean="0"/>
              <a:t>) are cost focused, so that’s why I’m sharing these thoughts with you.</a:t>
            </a:r>
            <a:endParaRPr lang="en-GB" dirty="0"/>
          </a:p>
        </p:txBody>
      </p:sp>
      <p:sp>
        <p:nvSpPr>
          <p:cNvPr id="4" name="Footer Placeholder 3"/>
          <p:cNvSpPr>
            <a:spLocks noGrp="1"/>
          </p:cNvSpPr>
          <p:nvPr>
            <p:ph type="ftr" sz="quarter" idx="10"/>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5" name="Date Placeholder 4"/>
          <p:cNvSpPr>
            <a:spLocks noGrp="1"/>
          </p:cNvSpPr>
          <p:nvPr>
            <p:ph type="dt" idx="11"/>
          </p:nvPr>
        </p:nvSpPr>
        <p:spPr/>
        <p:txBody>
          <a:bodyPr/>
          <a:lstStyle/>
          <a:p>
            <a:fld id="{E74353ED-ACB2-44BF-A903-985B0AF962B7}" type="datetime1">
              <a:rPr lang="en-US" smtClean="0"/>
              <a:t>7/15/2014</a:t>
            </a:fld>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2536237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8</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r>
              <a:rPr lang="en-GB" dirty="0" smtClean="0"/>
              <a:t>Park one</a:t>
            </a:r>
            <a:r>
              <a:rPr lang="en-GB" baseline="0" dirty="0" smtClean="0"/>
              <a:t> false belief, this is not a force march to get you into the cloud, it’s a Hybrid world and will be for the foreseeable future for most.</a:t>
            </a:r>
            <a:endParaRPr lang="en-GB" dirty="0"/>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8785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8B263312-38AA-4E1E-B2B5-0F8F122B24FE}" type="slidenum">
              <a:rPr lang="en-US" smtClean="0"/>
              <a:pPr/>
              <a:t>9</a:t>
            </a:fld>
            <a:endParaRPr lang="en-US" dirty="0"/>
          </a:p>
        </p:txBody>
      </p:sp>
      <p:sp>
        <p:nvSpPr>
          <p:cNvPr id="10" name="Slide Image Placeholder 9"/>
          <p:cNvSpPr>
            <a:spLocks noGrp="1" noRot="1" noChangeAspect="1"/>
          </p:cNvSpPr>
          <p:nvPr>
            <p:ph type="sldImg"/>
          </p:nvPr>
        </p:nvSpPr>
        <p:spPr/>
      </p:sp>
      <p:sp>
        <p:nvSpPr>
          <p:cNvPr id="11" name="Notes Placeholder 10"/>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smtClean="0">
                <a:solidFill>
                  <a:srgbClr val="00B050"/>
                </a:solidFill>
              </a:rPr>
              <a:t>Technology spent is shifting from IT to Business: In 2015, CMO will buy more technology than IT</a:t>
            </a:r>
            <a:br>
              <a:rPr lang="en-US" sz="900" b="0" dirty="0" smtClean="0">
                <a:solidFill>
                  <a:srgbClr val="00B050"/>
                </a:solidFill>
              </a:rPr>
            </a:br>
            <a:r>
              <a:rPr lang="en-US" sz="900" b="0" dirty="0" smtClean="0">
                <a:solidFill>
                  <a:srgbClr val="00B050"/>
                </a:solidFill>
              </a:rPr>
              <a:t>Only 21% of CIO keep full control of IT budget, the Business is buying/building apps not infrastructure </a:t>
            </a:r>
            <a:r>
              <a:rPr lang="en-US" sz="900" b="0" dirty="0" smtClean="0">
                <a:solidFill>
                  <a:srgbClr val="00B050"/>
                </a:solidFill>
                <a:sym typeface="Wingdings" panose="05000000000000000000" pitchFamily="2" charset="2"/>
              </a:rPr>
              <a:t> IT </a:t>
            </a:r>
            <a:r>
              <a:rPr lang="en-US" sz="900" b="0" dirty="0" smtClean="0">
                <a:solidFill>
                  <a:srgbClr val="00B050"/>
                </a:solidFill>
              </a:rPr>
              <a:t>Needs to accelerate focus on delivering functionality (apps)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900" b="0" dirty="0" smtClean="0">
              <a:solidFill>
                <a:srgbClr val="00B05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900" b="0" dirty="0" smtClean="0">
                <a:solidFill>
                  <a:srgbClr val="00B050"/>
                </a:solidFill>
              </a:rPr>
              <a:t>Increase importance</a:t>
            </a:r>
            <a:r>
              <a:rPr lang="en-US" sz="900" b="0" baseline="0" dirty="0" smtClean="0">
                <a:solidFill>
                  <a:srgbClr val="00B050"/>
                </a:solidFill>
              </a:rPr>
              <a:t> of CMO (Chief Marketing Officer) </a:t>
            </a:r>
            <a:endParaRPr lang="en-GB" b="0" dirty="0" smtClean="0"/>
          </a:p>
          <a:p>
            <a:endParaRPr lang="en-US" dirty="0"/>
          </a:p>
        </p:txBody>
      </p:sp>
      <p:sp>
        <p:nvSpPr>
          <p:cNvPr id="16" name="Date Placeholder 15"/>
          <p:cNvSpPr>
            <a:spLocks noGrp="1"/>
          </p:cNvSpPr>
          <p:nvPr>
            <p:ph type="dt" idx="13"/>
          </p:nvPr>
        </p:nvSpPr>
        <p:spPr/>
        <p:txBody>
          <a:bodyPr/>
          <a:lstStyle/>
          <a:p>
            <a:fld id="{8453B4A1-23F0-4EA8-922A-C21006FB5AB3}" type="datetime1">
              <a:rPr lang="en-US" smtClean="0"/>
              <a:t>7/15/2014</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600502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319"/>
            <a:ext cx="12436476" cy="6994844"/>
          </a:xfrm>
          <a:prstGeom prst="rect">
            <a:avLst/>
          </a:prstGeom>
        </p:spPr>
      </p:pic>
      <p:grpSp>
        <p:nvGrpSpPr>
          <p:cNvPr id="9" name="Group 8"/>
          <p:cNvGrpSpPr/>
          <p:nvPr userDrawn="1"/>
        </p:nvGrpSpPr>
        <p:grpSpPr bwMode="gray">
          <a:xfrm>
            <a:off x="274638" y="2125663"/>
            <a:ext cx="4572000" cy="4572000"/>
            <a:chOff x="274638" y="2125663"/>
            <a:chExt cx="4572000" cy="4572000"/>
          </a:xfrm>
        </p:grpSpPr>
        <p:sp>
          <p:nvSpPr>
            <p:cNvPr id="10" name="Rectangle 9"/>
            <p:cNvSpPr/>
            <p:nvPr userDrawn="1"/>
          </p:nvSpPr>
          <p:spPr bwMode="gray">
            <a:xfrm>
              <a:off x="274638" y="2125663"/>
              <a:ext cx="4572000" cy="457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77295" y="2857189"/>
              <a:ext cx="3590428" cy="3657600"/>
            </a:xfrm>
            <a:prstGeom prst="rect">
              <a:avLst/>
            </a:prstGeom>
          </p:spPr>
        </p:pic>
      </p:gr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6344" y="490360"/>
            <a:ext cx="1552931" cy="332660"/>
          </a:xfrm>
          <a:prstGeom prst="rect">
            <a:avLst/>
          </a:prstGeom>
        </p:spPr>
      </p:pic>
    </p:spTree>
    <p:extLst>
      <p:ext uri="{BB962C8B-B14F-4D97-AF65-F5344CB8AC3E}">
        <p14:creationId xmlns:p14="http://schemas.microsoft.com/office/powerpoint/2010/main" val="1227595789"/>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02217320"/>
      </p:ext>
    </p:extLst>
  </p:cSld>
  <p:clrMapOvr>
    <a:masterClrMapping/>
  </p:clrMapOvr>
  <p:transition>
    <p:fade/>
  </p:transition>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41020544"/>
      </p:ext>
    </p:extLst>
  </p:cSld>
  <p:clrMapOvr>
    <a:masterClrMapping/>
  </p:clrMapOvr>
  <p:transition>
    <p:fade/>
  </p:transition>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106713921"/>
      </p:ext>
    </p:extLst>
  </p:cSld>
  <p:clrMapOvr>
    <a:masterClrMapping/>
  </p:clrMapOvr>
  <p:transition>
    <p:fade/>
  </p:transition>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3701359"/>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68938981"/>
      </p:ext>
    </p:extLst>
  </p:cSld>
  <p:clrMapOvr>
    <a:masterClrMapping/>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43502507"/>
      </p:ext>
    </p:extLst>
  </p:cSld>
  <p:clrMapOvr>
    <a:masterClrMapping/>
  </p:clrMapOvr>
  <p:transition>
    <p:fade/>
  </p:transition>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596700999"/>
      </p:ext>
    </p:extLst>
  </p:cSld>
  <p:clrMapOvr>
    <a:masterClrMapping/>
  </p:clrMapOvr>
  <p:transition>
    <p:fade/>
  </p:transition>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513007571"/>
      </p:ext>
    </p:extLst>
  </p:cSld>
  <p:clrMapOvr>
    <a:masterClrMapping/>
  </p:clrMapOvr>
  <p:transition>
    <p:fade/>
  </p:transition>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8245018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406265987"/>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25470771"/>
      </p:ext>
    </p:extLst>
  </p:cSld>
  <p:clrMapOvr>
    <a:masterClrMapping/>
  </p:clrMapOvr>
  <p:transition>
    <p:fade/>
  </p:transition>
  <p:timing>
    <p:tnLst>
      <p:par>
        <p:cTn id="1" dur="indefinite" restart="never" nodeType="tmRoot"/>
      </p:par>
    </p:tnLst>
  </p:timing>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lumMod val="75000"/>
          </a:schemeClr>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216978246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833948534"/>
      </p:ext>
    </p:extLst>
  </p:cSld>
  <p:clrMapOvr>
    <a:masterClrMapping/>
  </p:clrMapOvr>
  <p:transition>
    <p:fade/>
  </p:transition>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2434675983"/>
      </p:ext>
    </p:extLst>
  </p:cSld>
  <p:clrMapOvr>
    <a:masterClrMapping/>
  </p:clrMapOvr>
  <p:transition>
    <p:fade/>
  </p:transition>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052379228"/>
      </p:ext>
    </p:extLst>
  </p:cSld>
  <p:clrMapOvr>
    <a:masterClrMapping/>
  </p:clrMapOvr>
  <p:transition>
    <p:fade/>
  </p:transition>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8560170"/>
      </p:ext>
    </p:extLst>
  </p:cSld>
  <p:clrMapOvr>
    <a:masterClrMapping/>
  </p:clrMapOvr>
  <p:transition>
    <p:fade/>
  </p:transition>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12197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627622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329093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1870044"/>
      </p:ext>
    </p:extLst>
  </p:cSld>
  <p:clrMapOvr>
    <a:masterClrMapping/>
  </p:clrMapOvr>
  <p:transition>
    <p:fade/>
  </p:transition>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29053945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83850819"/>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724281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5386034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436475" cy="6994525"/>
          </a:xfrm>
          <a:prstGeom prst="rect">
            <a:avLst/>
          </a:prstGeom>
        </p:spPr>
      </p:pic>
      <p:sp>
        <p:nvSpPr>
          <p:cNvPr id="18" name="Rectangle 17"/>
          <p:cNvSpPr/>
          <p:nvPr userDrawn="1"/>
        </p:nvSpPr>
        <p:spPr bwMode="gray">
          <a:xfrm>
            <a:off x="274638" y="3055303"/>
            <a:ext cx="6400800" cy="3657600"/>
          </a:xfrm>
          <a:prstGeom prst="rect">
            <a:avLst/>
          </a:pr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3040062"/>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5143184"/>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72697" y="482453"/>
            <a:ext cx="1552931" cy="332660"/>
          </a:xfrm>
          <a:prstGeom prst="rect">
            <a:avLst/>
          </a:prstGeom>
        </p:spPr>
      </p:pic>
      <p:grpSp>
        <p:nvGrpSpPr>
          <p:cNvPr id="10" name="Group 9"/>
          <p:cNvGrpSpPr/>
          <p:nvPr userDrawn="1"/>
        </p:nvGrpSpPr>
        <p:grpSpPr bwMode="gray">
          <a:xfrm>
            <a:off x="6675438" y="3969703"/>
            <a:ext cx="2743200" cy="2743200"/>
            <a:chOff x="274638" y="2125663"/>
            <a:chExt cx="4572000" cy="4572000"/>
          </a:xfrm>
        </p:grpSpPr>
        <p:sp>
          <p:nvSpPr>
            <p:cNvPr id="12" name="Rectangle 11"/>
            <p:cNvSpPr/>
            <p:nvPr userDrawn="1"/>
          </p:nvSpPr>
          <p:spPr bwMode="gray">
            <a:xfrm>
              <a:off x="274638" y="2125663"/>
              <a:ext cx="4572000" cy="457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78908" y="3015191"/>
              <a:ext cx="3607150" cy="3352800"/>
            </a:xfrm>
            <a:prstGeom prst="rect">
              <a:avLst/>
            </a:prstGeom>
          </p:spPr>
        </p:pic>
      </p:grpSp>
      <p:sp>
        <p:nvSpPr>
          <p:cNvPr id="5" name="Text Placeholder 4"/>
          <p:cNvSpPr>
            <a:spLocks noGrp="1"/>
          </p:cNvSpPr>
          <p:nvPr>
            <p:ph type="body" sz="quarter" idx="15" hasCustomPrompt="1"/>
          </p:nvPr>
        </p:nvSpPr>
        <p:spPr>
          <a:xfrm>
            <a:off x="274638" y="2506662"/>
            <a:ext cx="6400800" cy="406265"/>
          </a:xfrm>
        </p:spPr>
        <p:txBody>
          <a:bodyPr/>
          <a:lstStyle>
            <a:lvl1pPr marL="0" indent="0">
              <a:buNone/>
              <a:defRPr sz="1600" baseline="0">
                <a:gradFill>
                  <a:gsLst>
                    <a:gs pos="1250">
                      <a:schemeClr val="bg2"/>
                    </a:gs>
                    <a:gs pos="100000">
                      <a:schemeClr val="bg2"/>
                    </a:gs>
                  </a:gsLst>
                  <a:lin ang="5400000" scaled="0"/>
                </a:gradFill>
                <a:latin typeface="+mn-lt"/>
              </a:defRPr>
            </a:lvl1pPr>
          </a:lstStyle>
          <a:p>
            <a:pPr lvl="0"/>
            <a:r>
              <a:rPr lang="en-US" dirty="0" smtClean="0"/>
              <a:t>Session Code</a:t>
            </a:r>
            <a:endParaRPr lang="en-US" dirty="0"/>
          </a:p>
        </p:txBody>
      </p:sp>
    </p:spTree>
    <p:extLst>
      <p:ext uri="{BB962C8B-B14F-4D97-AF65-F5344CB8AC3E}">
        <p14:creationId xmlns:p14="http://schemas.microsoft.com/office/powerpoint/2010/main" val="1093828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183363366"/>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lumMod val="75000"/>
          </a:schemeClr>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1243333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601816435"/>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405154219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478965689"/>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7070" t="6178" b="23861"/>
          <a:stretch/>
        </p:blipFill>
        <p:spPr>
          <a:xfrm>
            <a:off x="0" y="0"/>
            <a:ext cx="12436476" cy="6994525"/>
          </a:xfrm>
          <a:prstGeom prst="rect">
            <a:avLst/>
          </a:prstGeom>
        </p:spPr>
      </p:pic>
      <p:sp>
        <p:nvSpPr>
          <p:cNvPr id="6" name="Rectangle 5"/>
          <p:cNvSpPr/>
          <p:nvPr userDrawn="1"/>
        </p:nvSpPr>
        <p:spPr bwMode="auto">
          <a:xfrm>
            <a:off x="4846638" y="1209973"/>
            <a:ext cx="7315200" cy="45732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4846638" y="1209973"/>
            <a:ext cx="73136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4847070" y="3954463"/>
            <a:ext cx="7314768"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2" y="233154"/>
            <a:ext cx="11375537" cy="761747"/>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2" y="1476625"/>
            <a:ext cx="11375537" cy="222830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583178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Slide Number Placeholder 7"/>
          <p:cNvSpPr>
            <a:spLocks noGrp="1"/>
          </p:cNvSpPr>
          <p:nvPr>
            <p:ph type="sldNum" sz="quarter" idx="11"/>
          </p:nvPr>
        </p:nvSpPr>
        <p:spPr>
          <a:xfrm>
            <a:off x="11659204" y="6606833"/>
            <a:ext cx="777278" cy="387693"/>
          </a:xfrm>
          <a:prstGeom prst="rect">
            <a:avLst/>
          </a:prstGeom>
        </p:spPr>
        <p:txBody>
          <a:bodyPr/>
          <a:lstStyle/>
          <a:p>
            <a:pPr>
              <a:lnSpc>
                <a:spcPct val="90000"/>
              </a:lnSpc>
            </a:pPr>
            <a:fld id="{1BC86A1F-E589-44B2-A543-2EC98F5547A7}" type="slidenum">
              <a:rPr lang="en-US" smtClean="0"/>
              <a:pPr>
                <a:lnSpc>
                  <a:spcPct val="90000"/>
                </a:lnSpc>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86155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319"/>
            <a:ext cx="12436476" cy="6994844"/>
          </a:xfrm>
          <a:prstGeom prst="rect">
            <a:avLst/>
          </a:prstGeom>
        </p:spPr>
      </p:pic>
      <p:grpSp>
        <p:nvGrpSpPr>
          <p:cNvPr id="9" name="Group 8"/>
          <p:cNvGrpSpPr/>
          <p:nvPr userDrawn="1"/>
        </p:nvGrpSpPr>
        <p:grpSpPr bwMode="gray">
          <a:xfrm>
            <a:off x="274638" y="2125663"/>
            <a:ext cx="4572000" cy="4572000"/>
            <a:chOff x="274638" y="2125663"/>
            <a:chExt cx="4572000" cy="4572000"/>
          </a:xfrm>
        </p:grpSpPr>
        <p:sp>
          <p:nvSpPr>
            <p:cNvPr id="10" name="Rectangle 9"/>
            <p:cNvSpPr/>
            <p:nvPr userDrawn="1"/>
          </p:nvSpPr>
          <p:spPr bwMode="gray">
            <a:xfrm>
              <a:off x="274638" y="2125663"/>
              <a:ext cx="4572000" cy="457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77295" y="2857189"/>
              <a:ext cx="3590428" cy="3657600"/>
            </a:xfrm>
            <a:prstGeom prst="rect">
              <a:avLst/>
            </a:prstGeom>
          </p:spPr>
        </p:pic>
      </p:gr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6344" y="490360"/>
            <a:ext cx="1552931" cy="332660"/>
          </a:xfrm>
          <a:prstGeom prst="rect">
            <a:avLst/>
          </a:prstGeom>
        </p:spPr>
      </p:pic>
    </p:spTree>
    <p:extLst>
      <p:ext uri="{BB962C8B-B14F-4D97-AF65-F5344CB8AC3E}">
        <p14:creationId xmlns:p14="http://schemas.microsoft.com/office/powerpoint/2010/main" val="3421478970"/>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436475" cy="6994525"/>
          </a:xfrm>
          <a:prstGeom prst="rect">
            <a:avLst/>
          </a:prstGeom>
        </p:spPr>
      </p:pic>
      <p:sp>
        <p:nvSpPr>
          <p:cNvPr id="18" name="Rectangle 17"/>
          <p:cNvSpPr/>
          <p:nvPr userDrawn="1"/>
        </p:nvSpPr>
        <p:spPr bwMode="gray">
          <a:xfrm>
            <a:off x="274638" y="3055303"/>
            <a:ext cx="6400800" cy="3657600"/>
          </a:xfrm>
          <a:prstGeom prst="rect">
            <a:avLst/>
          </a:pr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3040062"/>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5143184"/>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72697" y="482453"/>
            <a:ext cx="1552931" cy="332660"/>
          </a:xfrm>
          <a:prstGeom prst="rect">
            <a:avLst/>
          </a:prstGeom>
        </p:spPr>
      </p:pic>
      <p:grpSp>
        <p:nvGrpSpPr>
          <p:cNvPr id="10" name="Group 9"/>
          <p:cNvGrpSpPr/>
          <p:nvPr userDrawn="1"/>
        </p:nvGrpSpPr>
        <p:grpSpPr bwMode="gray">
          <a:xfrm>
            <a:off x="6675438" y="3969703"/>
            <a:ext cx="2743200" cy="2743200"/>
            <a:chOff x="274638" y="2125663"/>
            <a:chExt cx="4572000" cy="4572000"/>
          </a:xfrm>
        </p:grpSpPr>
        <p:sp>
          <p:nvSpPr>
            <p:cNvPr id="12" name="Rectangle 11"/>
            <p:cNvSpPr/>
            <p:nvPr userDrawn="1"/>
          </p:nvSpPr>
          <p:spPr bwMode="gray">
            <a:xfrm>
              <a:off x="274638" y="2125663"/>
              <a:ext cx="4572000" cy="457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78908" y="3015191"/>
              <a:ext cx="3607150" cy="3352800"/>
            </a:xfrm>
            <a:prstGeom prst="rect">
              <a:avLst/>
            </a:prstGeom>
          </p:spPr>
        </p:pic>
      </p:grpSp>
    </p:spTree>
    <p:extLst>
      <p:ext uri="{BB962C8B-B14F-4D97-AF65-F5344CB8AC3E}">
        <p14:creationId xmlns:p14="http://schemas.microsoft.com/office/powerpoint/2010/main" val="1738671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7070" t="6178" b="23861"/>
          <a:stretch/>
        </p:blipFill>
        <p:spPr>
          <a:xfrm>
            <a:off x="0" y="0"/>
            <a:ext cx="12436476" cy="6994525"/>
          </a:xfrm>
          <a:prstGeom prst="rect">
            <a:avLst/>
          </a:prstGeom>
        </p:spPr>
      </p:pic>
      <p:sp>
        <p:nvSpPr>
          <p:cNvPr id="6" name="Rectangle 5"/>
          <p:cNvSpPr/>
          <p:nvPr userDrawn="1"/>
        </p:nvSpPr>
        <p:spPr bwMode="auto">
          <a:xfrm>
            <a:off x="4846638" y="1209973"/>
            <a:ext cx="7315200" cy="45732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4846638" y="1209973"/>
            <a:ext cx="73136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4847070" y="3954463"/>
            <a:ext cx="7314768"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37999307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070" t="6178" b="23861"/>
          <a:stretch/>
        </p:blipFill>
        <p:spPr>
          <a:xfrm>
            <a:off x="0" y="0"/>
            <a:ext cx="12436476" cy="6994525"/>
          </a:xfrm>
          <a:prstGeom prst="rect">
            <a:avLst/>
          </a:prstGeom>
        </p:spPr>
      </p:pic>
      <p:sp>
        <p:nvSpPr>
          <p:cNvPr id="6" name="Rectangle 5"/>
          <p:cNvSpPr/>
          <p:nvPr userDrawn="1"/>
        </p:nvSpPr>
        <p:spPr bwMode="auto">
          <a:xfrm>
            <a:off x="4846638" y="1209973"/>
            <a:ext cx="7315200" cy="4573290"/>
          </a:xfrm>
          <a:prstGeom prst="rect">
            <a:avLst/>
          </a:pr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4846638" y="1209973"/>
            <a:ext cx="7315199" cy="4573290"/>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531211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01831020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26703207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6578713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6831731"/>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070" t="6178" b="23861"/>
          <a:stretch/>
        </p:blipFill>
        <p:spPr>
          <a:xfrm>
            <a:off x="0" y="0"/>
            <a:ext cx="12436476" cy="6994525"/>
          </a:xfrm>
          <a:prstGeom prst="rect">
            <a:avLst/>
          </a:prstGeom>
        </p:spPr>
      </p:pic>
      <p:sp>
        <p:nvSpPr>
          <p:cNvPr id="6" name="Rectangle 5"/>
          <p:cNvSpPr/>
          <p:nvPr userDrawn="1"/>
        </p:nvSpPr>
        <p:spPr bwMode="auto">
          <a:xfrm>
            <a:off x="4846638" y="1209973"/>
            <a:ext cx="7315200" cy="4573290"/>
          </a:xfrm>
          <a:prstGeom prst="rect">
            <a:avLst/>
          </a:pr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4846638" y="1209973"/>
            <a:ext cx="7315199" cy="4573290"/>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71160265"/>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02591829"/>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7002855"/>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26050195"/>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04875664"/>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02438730"/>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62941961"/>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235962262"/>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4217521037"/>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87547063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132090102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13709845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lumMod val="75000"/>
          </a:schemeClr>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42056408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385055218"/>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885388917"/>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411043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449409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43353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895221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059719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81408758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319"/>
            <a:ext cx="12436476" cy="6994844"/>
          </a:xfrm>
          <a:prstGeom prst="rect">
            <a:avLst/>
          </a:prstGeom>
        </p:spPr>
      </p:pic>
      <p:grpSp>
        <p:nvGrpSpPr>
          <p:cNvPr id="9" name="Group 8"/>
          <p:cNvGrpSpPr/>
          <p:nvPr userDrawn="1"/>
        </p:nvGrpSpPr>
        <p:grpSpPr bwMode="gray">
          <a:xfrm>
            <a:off x="274638" y="2125663"/>
            <a:ext cx="4572000" cy="4572000"/>
            <a:chOff x="274638" y="2125663"/>
            <a:chExt cx="4572000" cy="4572000"/>
          </a:xfrm>
        </p:grpSpPr>
        <p:sp>
          <p:nvSpPr>
            <p:cNvPr id="10" name="Rectangle 9"/>
            <p:cNvSpPr/>
            <p:nvPr userDrawn="1"/>
          </p:nvSpPr>
          <p:spPr bwMode="gray">
            <a:xfrm>
              <a:off x="274638" y="2125663"/>
              <a:ext cx="4572000" cy="457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77295" y="2857189"/>
              <a:ext cx="3590428" cy="3657600"/>
            </a:xfrm>
            <a:prstGeom prst="rect">
              <a:avLst/>
            </a:prstGeom>
          </p:spPr>
        </p:pic>
      </p:gr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6344" y="490360"/>
            <a:ext cx="1552931" cy="332660"/>
          </a:xfrm>
          <a:prstGeom prst="rect">
            <a:avLst/>
          </a:prstGeom>
        </p:spPr>
      </p:pic>
    </p:spTree>
    <p:extLst>
      <p:ext uri="{BB962C8B-B14F-4D97-AF65-F5344CB8AC3E}">
        <p14:creationId xmlns:p14="http://schemas.microsoft.com/office/powerpoint/2010/main" val="90396191"/>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436475" cy="6994525"/>
          </a:xfrm>
          <a:prstGeom prst="rect">
            <a:avLst/>
          </a:prstGeom>
        </p:spPr>
      </p:pic>
      <p:sp>
        <p:nvSpPr>
          <p:cNvPr id="18" name="Rectangle 17"/>
          <p:cNvSpPr/>
          <p:nvPr userDrawn="1"/>
        </p:nvSpPr>
        <p:spPr bwMode="gray">
          <a:xfrm>
            <a:off x="274638" y="3055303"/>
            <a:ext cx="6400800" cy="3657600"/>
          </a:xfrm>
          <a:prstGeom prst="rect">
            <a:avLst/>
          </a:pr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3040062"/>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5143184"/>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72697" y="482453"/>
            <a:ext cx="1552931" cy="332660"/>
          </a:xfrm>
          <a:prstGeom prst="rect">
            <a:avLst/>
          </a:prstGeom>
        </p:spPr>
      </p:pic>
      <p:grpSp>
        <p:nvGrpSpPr>
          <p:cNvPr id="10" name="Group 9"/>
          <p:cNvGrpSpPr/>
          <p:nvPr userDrawn="1"/>
        </p:nvGrpSpPr>
        <p:grpSpPr bwMode="gray">
          <a:xfrm>
            <a:off x="6675438" y="3969703"/>
            <a:ext cx="2743200" cy="2743200"/>
            <a:chOff x="274638" y="2125663"/>
            <a:chExt cx="4572000" cy="4572000"/>
          </a:xfrm>
        </p:grpSpPr>
        <p:sp>
          <p:nvSpPr>
            <p:cNvPr id="12" name="Rectangle 11"/>
            <p:cNvSpPr/>
            <p:nvPr userDrawn="1"/>
          </p:nvSpPr>
          <p:spPr bwMode="gray">
            <a:xfrm>
              <a:off x="274638" y="2125663"/>
              <a:ext cx="4572000" cy="457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78908" y="3015191"/>
              <a:ext cx="3607150" cy="3352800"/>
            </a:xfrm>
            <a:prstGeom prst="rect">
              <a:avLst/>
            </a:prstGeom>
          </p:spPr>
        </p:pic>
      </p:grpSp>
    </p:spTree>
    <p:extLst>
      <p:ext uri="{BB962C8B-B14F-4D97-AF65-F5344CB8AC3E}">
        <p14:creationId xmlns:p14="http://schemas.microsoft.com/office/powerpoint/2010/main" val="60056661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7070" t="6178" b="23861"/>
          <a:stretch/>
        </p:blipFill>
        <p:spPr>
          <a:xfrm>
            <a:off x="0" y="0"/>
            <a:ext cx="12436476" cy="6994525"/>
          </a:xfrm>
          <a:prstGeom prst="rect">
            <a:avLst/>
          </a:prstGeom>
        </p:spPr>
      </p:pic>
      <p:sp>
        <p:nvSpPr>
          <p:cNvPr id="6" name="Rectangle 5"/>
          <p:cNvSpPr/>
          <p:nvPr userDrawn="1"/>
        </p:nvSpPr>
        <p:spPr bwMode="auto">
          <a:xfrm>
            <a:off x="4846638" y="1209973"/>
            <a:ext cx="7315200" cy="45732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4846638" y="1209973"/>
            <a:ext cx="73136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4847070" y="3954463"/>
            <a:ext cx="7314768"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72478662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070" t="6178" b="23861"/>
          <a:stretch/>
        </p:blipFill>
        <p:spPr>
          <a:xfrm>
            <a:off x="0" y="0"/>
            <a:ext cx="12436476" cy="6994525"/>
          </a:xfrm>
          <a:prstGeom prst="rect">
            <a:avLst/>
          </a:prstGeom>
        </p:spPr>
      </p:pic>
      <p:sp>
        <p:nvSpPr>
          <p:cNvPr id="6" name="Rectangle 5"/>
          <p:cNvSpPr/>
          <p:nvPr userDrawn="1"/>
        </p:nvSpPr>
        <p:spPr bwMode="auto">
          <a:xfrm>
            <a:off x="4846638" y="1209973"/>
            <a:ext cx="7315200" cy="4573290"/>
          </a:xfrm>
          <a:prstGeom prst="rect">
            <a:avLst/>
          </a:pr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4846638" y="1209973"/>
            <a:ext cx="7315199" cy="4573290"/>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38301779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286012432"/>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1200470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407795628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55733280"/>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19040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52953980"/>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2-color bullete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1pPr>
              <a:buClr>
                <a:schemeClr val="tx2"/>
              </a:buClr>
              <a:defRPr>
                <a:gradFill>
                  <a:gsLst>
                    <a:gs pos="13869">
                      <a:schemeClr val="tx2"/>
                    </a:gs>
                    <a:gs pos="42000">
                      <a:schemeClr val="tx2"/>
                    </a:gs>
                  </a:gsLst>
                  <a:lin ang="5400000" scaled="0"/>
                </a:gradFill>
              </a:defRPr>
            </a:lvl1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73773454"/>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73894963"/>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wo Column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5109">
                      <a:schemeClr val="tx2"/>
                    </a:gs>
                    <a:gs pos="25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0" indent="0">
              <a:spcBef>
                <a:spcPts val="1224"/>
              </a:spcBef>
              <a:buClr>
                <a:schemeClr val="tx1"/>
              </a:buClr>
              <a:buFont typeface="Wingdings" pitchFamily="2" charset="2"/>
              <a:buNone/>
              <a:defRPr sz="3600">
                <a:gradFill>
                  <a:gsLst>
                    <a:gs pos="100000">
                      <a:schemeClr val="tx2"/>
                    </a:gs>
                    <a:gs pos="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64129958"/>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Wingdings" panose="05000000000000000000" pitchFamily="2" charset="2"/>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42790107"/>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wo Column 2-color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03790"/>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5109">
                      <a:schemeClr val="tx2"/>
                    </a:gs>
                    <a:gs pos="100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7044405"/>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7541545"/>
      </p:ext>
    </p:extLst>
  </p:cSld>
  <p:clrMapOvr>
    <a:masterClrMapping/>
  </p:clrMapOvr>
  <p:transition>
    <p:fade/>
  </p:transition>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ig Idea Layout">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079743062"/>
      </p:ext>
    </p:extLst>
  </p:cSld>
  <p:clrMapOvr>
    <a:masterClrMapping/>
  </p:clrMapOvr>
  <p:transition>
    <p:fade/>
  </p:transition>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Fact Layout">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806745322"/>
      </p:ext>
    </p:extLst>
  </p:cSld>
  <p:clrMapOvr>
    <a:masterClrMapping/>
  </p:clrMapOvr>
  <p:transition>
    <p:fade/>
  </p:transition>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Fact Layout_Accent Color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1828800"/>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08649584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Quote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1201806"/>
            <a:ext cx="10058399" cy="917575"/>
          </a:xfrm>
        </p:spPr>
        <p:txBody>
          <a:bodyPr/>
          <a:lstStyle>
            <a:lvl1pPr marL="233363" indent="-233363">
              <a:defRPr sz="6000" baseline="0"/>
            </a:lvl1pPr>
          </a:lstStyle>
          <a:p>
            <a:r>
              <a:rPr lang="en-US" dirty="0" smtClean="0"/>
              <a:t>“Sample quote goes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5126038"/>
            <a:ext cx="5486400" cy="1071062"/>
          </a:xfrm>
        </p:spPr>
        <p:txBody>
          <a:bodyPr/>
          <a:lstStyle>
            <a:lvl1pPr marL="0" indent="0">
              <a:spcBef>
                <a:spcPts val="0"/>
              </a:spcBef>
              <a:buNone/>
              <a:defRPr sz="3200" baseline="0">
                <a:latin typeface="+mj-lt"/>
              </a:defRPr>
            </a:lvl1pPr>
          </a:lstStyle>
          <a:p>
            <a:pPr lvl="0"/>
            <a:r>
              <a:rPr lang="en-US" dirty="0" smtClean="0"/>
              <a:t>Author Name</a:t>
            </a:r>
          </a:p>
          <a:p>
            <a:pPr lvl="0"/>
            <a:r>
              <a:rPr lang="en-US" dirty="0" smtClean="0"/>
              <a:t>Title</a:t>
            </a:r>
          </a:p>
        </p:txBody>
      </p:sp>
    </p:spTree>
    <p:extLst>
      <p:ext uri="{BB962C8B-B14F-4D97-AF65-F5344CB8AC3E}">
        <p14:creationId xmlns:p14="http://schemas.microsoft.com/office/powerpoint/2010/main" val="3655731711"/>
      </p:ext>
    </p:extLst>
  </p:cSld>
  <p:clrMapOvr>
    <a:masterClrMapping/>
  </p:clrMapOvr>
  <p:transition>
    <p:fade/>
  </p:transition>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Quote Layout_Accent Color 1">
    <p:bg>
      <p:bgPr>
        <a:solidFill>
          <a:schemeClr val="accent1">
            <a:lumMod val="75000"/>
          </a:schemeClr>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189038" y="2125663"/>
            <a:ext cx="10058399" cy="917575"/>
          </a:xfrm>
        </p:spPr>
        <p:txBody>
          <a:bodyPr/>
          <a:lstStyle>
            <a:lvl1pPr marL="282575" indent="-282575">
              <a:tabLst>
                <a:tab pos="282575" algn="l"/>
              </a:tabLst>
              <a:defRPr sz="6000" baseline="0"/>
            </a:lvl1pPr>
          </a:lstStyle>
          <a:p>
            <a:r>
              <a:rPr lang="en-US" dirty="0" smtClean="0"/>
              <a:t>“	Add a quote here. Design is easier than it looks, and more important than it seems.”</a:t>
            </a:r>
            <a:endParaRPr lang="en-US" dirty="0"/>
          </a:p>
        </p:txBody>
      </p:sp>
      <p:sp>
        <p:nvSpPr>
          <p:cNvPr id="4" name="Text Placeholder 3"/>
          <p:cNvSpPr>
            <a:spLocks noGrp="1"/>
          </p:cNvSpPr>
          <p:nvPr>
            <p:ph type="body" sz="quarter" idx="10" hasCustomPrompt="1"/>
          </p:nvPr>
        </p:nvSpPr>
        <p:spPr>
          <a:xfrm>
            <a:off x="5761038" y="4868847"/>
            <a:ext cx="5486400" cy="1071062"/>
          </a:xfrm>
        </p:spPr>
        <p:txBody>
          <a:bodyPr/>
          <a:lstStyle>
            <a:lvl1pPr marL="0" indent="0">
              <a:spcBef>
                <a:spcPts val="0"/>
              </a:spcBef>
              <a:buNone/>
              <a:defRPr sz="3200" baseline="0">
                <a:latin typeface="+mj-lt"/>
              </a:defRPr>
            </a:lvl1pPr>
          </a:lstStyle>
          <a:p>
            <a:pPr lvl="0"/>
            <a:r>
              <a:rPr lang="en-US" dirty="0" smtClean="0"/>
              <a:t>Author’s Name</a:t>
            </a:r>
          </a:p>
          <a:p>
            <a:pPr lvl="0"/>
            <a:r>
              <a:rPr lang="en-US" dirty="0" smtClean="0"/>
              <a:t>Title</a:t>
            </a:r>
          </a:p>
        </p:txBody>
      </p:sp>
    </p:spTree>
    <p:extLst>
      <p:ext uri="{BB962C8B-B14F-4D97-AF65-F5344CB8AC3E}">
        <p14:creationId xmlns:p14="http://schemas.microsoft.com/office/powerpoint/2010/main" val="373714344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Big Idea &amp; 3 Points">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3333">
                      <a:schemeClr val="tx1"/>
                    </a:gs>
                    <a:gs pos="3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1997875942"/>
      </p:ext>
    </p:extLst>
  </p:cSld>
  <p:clrMapOvr>
    <a:masterClrMapping/>
  </p:clrMapOvr>
  <p:transition>
    <p:fade/>
  </p:transition>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1798637"/>
          </a:xfrm>
        </p:spPr>
        <p:txBody>
          <a:bodyPr/>
          <a:lstStyle>
            <a:lvl1pPr>
              <a:defRPr sz="6600" baseline="0">
                <a:gradFill>
                  <a:gsLst>
                    <a:gs pos="1250">
                      <a:schemeClr val="tx1"/>
                    </a:gs>
                    <a:gs pos="100000">
                      <a:schemeClr val="tx1"/>
                    </a:gs>
                  </a:gsLst>
                  <a:lin ang="5400000" scaled="0"/>
                </a:gradFill>
              </a:defRPr>
            </a:lvl1pPr>
          </a:lstStyle>
          <a:p>
            <a:r>
              <a:rPr lang="en-US" dirty="0" smtClean="0"/>
              <a:t>50/50 Photo Layout</a:t>
            </a:r>
            <a:endParaRPr lang="en-US" dirty="0"/>
          </a:p>
        </p:txBody>
      </p:sp>
      <p:sp>
        <p:nvSpPr>
          <p:cNvPr id="5" name="Picture Placeholder 4"/>
          <p:cNvSpPr>
            <a:spLocks noGrp="1"/>
          </p:cNvSpPr>
          <p:nvPr>
            <p:ph type="pic" sz="quarter" idx="10"/>
          </p:nvPr>
        </p:nvSpPr>
        <p:spPr bwMode="ltGray">
          <a:xfrm>
            <a:off x="6219825" y="0"/>
            <a:ext cx="6216650" cy="6992587"/>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1669084599"/>
      </p:ext>
    </p:extLst>
  </p:cSld>
  <p:clrMapOvr>
    <a:masterClrMapping/>
  </p:clrMapOvr>
  <p:transition>
    <p:fade/>
  </p:transition>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50-50 Lef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gradFill>
                  <a:gsLst>
                    <a:gs pos="1250">
                      <a:schemeClr val="tx1"/>
                    </a:gs>
                    <a:gs pos="100000">
                      <a:schemeClr val="tx1"/>
                    </a:gs>
                  </a:gsLst>
                  <a:lin ang="5400000" scaled="0"/>
                </a:gradFill>
              </a:defRPr>
            </a:lvl1pPr>
          </a:lstStyle>
          <a:p>
            <a:r>
              <a:rPr lang="en-US" smtClean="0"/>
              <a:t>Click to edit Master title style</a:t>
            </a:r>
            <a:endParaRPr lang="en-US" dirty="0"/>
          </a:p>
        </p:txBody>
      </p:sp>
      <p:sp>
        <p:nvSpPr>
          <p:cNvPr id="4" name="Picture Placeholder 4"/>
          <p:cNvSpPr>
            <a:spLocks noGrp="1"/>
          </p:cNvSpPr>
          <p:nvPr>
            <p:ph type="pic" sz="quarter" idx="10"/>
          </p:nvPr>
        </p:nvSpPr>
        <p:spPr bwMode="ltGray">
          <a:xfrm>
            <a:off x="0" y="0"/>
            <a:ext cx="6216650" cy="6988560"/>
          </a:xfrm>
          <a:blipFill>
            <a:blip r:embed="rId2" cstate="email">
              <a:extLst>
                <a:ext uri="{28A0092B-C50C-407E-A947-70E740481C1C}">
                  <a14:useLocalDpi xmlns:a14="http://schemas.microsoft.com/office/drawing/2010/main"/>
                </a:ext>
              </a:extLst>
            </a:blip>
            <a:stretch>
              <a:fillRect/>
            </a:stretch>
          </a:blipFill>
        </p:spPr>
        <p:txBody>
          <a:bodyPr tIns="548640" anchor="ctr" anchorCtr="0">
            <a:noAutofit/>
          </a:bodyPr>
          <a:lstStyle>
            <a:lvl1pPr marL="0" indent="0" algn="ctr">
              <a:buNone/>
              <a:defRPr sz="1400" b="1">
                <a:gradFill>
                  <a:gsLst>
                    <a:gs pos="13139">
                      <a:srgbClr val="FFFFFF"/>
                    </a:gs>
                    <a:gs pos="38000">
                      <a:srgbClr val="FFFFFF"/>
                    </a:gs>
                  </a:gsLst>
                  <a:lin ang="5400000" scaled="0"/>
                </a:gradFill>
                <a:latin typeface="+mn-lt"/>
              </a:defRPr>
            </a:lvl1pPr>
          </a:lstStyle>
          <a:p>
            <a:r>
              <a:rPr lang="en-US" smtClean="0"/>
              <a:t>Click icon to add picture</a:t>
            </a:r>
            <a:endParaRPr lang="en-US" dirty="0"/>
          </a:p>
        </p:txBody>
      </p:sp>
    </p:spTree>
    <p:extLst>
      <p:ext uri="{BB962C8B-B14F-4D97-AF65-F5344CB8AC3E}">
        <p14:creationId xmlns:p14="http://schemas.microsoft.com/office/powerpoint/2010/main" val="3758409830"/>
      </p:ext>
    </p:extLst>
  </p:cSld>
  <p:clrMapOvr>
    <a:masterClrMapping/>
  </p:clrMapOvr>
  <p:transition>
    <p:fade/>
  </p:transition>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73429791"/>
      </p:ext>
    </p:extLst>
  </p:cSld>
  <p:clrMapOvr>
    <a:masterClrMapping/>
  </p:clrMapOvr>
  <p:transition>
    <p:fade/>
  </p:transition>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4954313"/>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7446703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83990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Wingdings" panose="05000000000000000000" pitchFamily="2" charset="2"/>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Wingdings" panose="05000000000000000000" pitchFamily="2" charset="2"/>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Wingdings" panose="05000000000000000000" pitchFamily="2" charset="2"/>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Wingdings" panose="05000000000000000000" pitchFamily="2" charset="2"/>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Wingdings" panose="05000000000000000000" pitchFamily="2" charset="2"/>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C9E"/>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2350251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42648731"/>
      </p:ext>
    </p:extLst>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Walkin">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319"/>
            <a:ext cx="12436476" cy="6994844"/>
          </a:xfrm>
          <a:prstGeom prst="rect">
            <a:avLst/>
          </a:prstGeom>
        </p:spPr>
      </p:pic>
      <p:grpSp>
        <p:nvGrpSpPr>
          <p:cNvPr id="9" name="Group 8"/>
          <p:cNvGrpSpPr/>
          <p:nvPr userDrawn="1"/>
        </p:nvGrpSpPr>
        <p:grpSpPr bwMode="gray">
          <a:xfrm>
            <a:off x="274638" y="2125663"/>
            <a:ext cx="4572000" cy="4572000"/>
            <a:chOff x="274638" y="2125663"/>
            <a:chExt cx="4572000" cy="4572000"/>
          </a:xfrm>
        </p:grpSpPr>
        <p:sp>
          <p:nvSpPr>
            <p:cNvPr id="10" name="Rectangle 9"/>
            <p:cNvSpPr/>
            <p:nvPr userDrawn="1"/>
          </p:nvSpPr>
          <p:spPr bwMode="gray">
            <a:xfrm>
              <a:off x="274638" y="2125663"/>
              <a:ext cx="4572000" cy="457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77295" y="2857189"/>
              <a:ext cx="3590428" cy="3657600"/>
            </a:xfrm>
            <a:prstGeom prst="rect">
              <a:avLst/>
            </a:prstGeom>
          </p:spPr>
        </p:pic>
      </p:grpSp>
      <p:pic>
        <p:nvPicPr>
          <p:cNvPr id="2" name="Picture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10426344" y="490360"/>
            <a:ext cx="1552931" cy="332660"/>
          </a:xfrm>
          <a:prstGeom prst="rect">
            <a:avLst/>
          </a:prstGeom>
        </p:spPr>
      </p:pic>
    </p:spTree>
    <p:extLst>
      <p:ext uri="{BB962C8B-B14F-4D97-AF65-F5344CB8AC3E}">
        <p14:creationId xmlns:p14="http://schemas.microsoft.com/office/powerpoint/2010/main" val="35752706"/>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12436475" cy="6994525"/>
          </a:xfrm>
          <a:prstGeom prst="rect">
            <a:avLst/>
          </a:prstGeom>
        </p:spPr>
      </p:pic>
      <p:sp>
        <p:nvSpPr>
          <p:cNvPr id="18" name="Rectangle 17"/>
          <p:cNvSpPr/>
          <p:nvPr userDrawn="1"/>
        </p:nvSpPr>
        <p:spPr bwMode="gray">
          <a:xfrm>
            <a:off x="274638" y="3055303"/>
            <a:ext cx="6400800" cy="3657600"/>
          </a:xfrm>
          <a:prstGeom prst="rect">
            <a:avLst/>
          </a:pr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ltGray">
          <a:xfrm>
            <a:off x="273050" y="3040062"/>
            <a:ext cx="6402388" cy="2103119"/>
          </a:xfrm>
          <a:noFill/>
        </p:spPr>
        <p:txBody>
          <a:bodyPr vert="horz" wrap="square" lIns="146304" tIns="91440" rIns="146304" bIns="91440" rtlCol="0" anchor="t" anchorCtr="0">
            <a:noAutofit/>
          </a:bodyPr>
          <a:lstStyle>
            <a:lvl1pPr>
              <a:defRPr lang="en-US" sz="6000" spc="-100" baseline="0" dirty="0">
                <a:gradFill>
                  <a:gsLst>
                    <a:gs pos="5833">
                      <a:srgbClr val="FFFFFF"/>
                    </a:gs>
                    <a:gs pos="18000">
                      <a:srgbClr val="FFFFFF"/>
                    </a:gs>
                  </a:gsLst>
                  <a:lin ang="5400000" scaled="0"/>
                </a:gradFill>
              </a:defRPr>
            </a:lvl1pPr>
          </a:lstStyle>
          <a:p>
            <a:pPr lvl="0"/>
            <a:r>
              <a:rPr lang="en-US" dirty="0" smtClean="0"/>
              <a:t>Presentation title</a:t>
            </a:r>
            <a:endParaRPr lang="en-US" dirty="0"/>
          </a:p>
        </p:txBody>
      </p:sp>
      <p:sp>
        <p:nvSpPr>
          <p:cNvPr id="3" name="Text Placeholder 2"/>
          <p:cNvSpPr>
            <a:spLocks noGrp="1"/>
          </p:cNvSpPr>
          <p:nvPr>
            <p:ph type="body" sz="quarter" idx="14" hasCustomPrompt="1"/>
          </p:nvPr>
        </p:nvSpPr>
        <p:spPr bwMode="ltGray">
          <a:xfrm>
            <a:off x="274638" y="5143184"/>
            <a:ext cx="6400800" cy="1554478"/>
          </a:xfrm>
        </p:spPr>
        <p:txBody>
          <a:bodyPr tIns="109728" bIns="109728">
            <a:noAutofit/>
          </a:bodyPr>
          <a:lstStyle>
            <a:lvl1pPr marL="0" indent="0">
              <a:spcBef>
                <a:spcPts val="0"/>
              </a:spcBef>
              <a:buNone/>
              <a:defRPr sz="3200">
                <a:gradFill>
                  <a:gsLst>
                    <a:gs pos="1250">
                      <a:srgbClr val="FFFFFF"/>
                    </a:gs>
                    <a:gs pos="99000">
                      <a:srgbClr val="FFFFFF"/>
                    </a:gs>
                  </a:gsLst>
                  <a:lin ang="5400000" scaled="0"/>
                </a:gradFill>
              </a:defRPr>
            </a:lvl1pPr>
          </a:lstStyle>
          <a:p>
            <a:pPr lvl="0"/>
            <a:r>
              <a:rPr lang="en-US" dirty="0" smtClean="0"/>
              <a:t>Speaker Name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gray">
          <a:xfrm>
            <a:off x="472697" y="482453"/>
            <a:ext cx="1552931" cy="332660"/>
          </a:xfrm>
          <a:prstGeom prst="rect">
            <a:avLst/>
          </a:prstGeom>
        </p:spPr>
      </p:pic>
      <p:grpSp>
        <p:nvGrpSpPr>
          <p:cNvPr id="10" name="Group 9"/>
          <p:cNvGrpSpPr/>
          <p:nvPr userDrawn="1"/>
        </p:nvGrpSpPr>
        <p:grpSpPr bwMode="gray">
          <a:xfrm>
            <a:off x="6675438" y="3969703"/>
            <a:ext cx="2743200" cy="2743200"/>
            <a:chOff x="274638" y="2125663"/>
            <a:chExt cx="4572000" cy="4572000"/>
          </a:xfrm>
        </p:grpSpPr>
        <p:sp>
          <p:nvSpPr>
            <p:cNvPr id="12" name="Rectangle 11"/>
            <p:cNvSpPr/>
            <p:nvPr userDrawn="1"/>
          </p:nvSpPr>
          <p:spPr bwMode="gray">
            <a:xfrm>
              <a:off x="274638" y="2125663"/>
              <a:ext cx="4572000" cy="457200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gray">
            <a:xfrm>
              <a:off x="578908" y="3015191"/>
              <a:ext cx="3607150" cy="3352800"/>
            </a:xfrm>
            <a:prstGeom prst="rect">
              <a:avLst/>
            </a:prstGeom>
          </p:spPr>
        </p:pic>
      </p:grpSp>
      <p:sp>
        <p:nvSpPr>
          <p:cNvPr id="5" name="Text Placeholder 4"/>
          <p:cNvSpPr>
            <a:spLocks noGrp="1"/>
          </p:cNvSpPr>
          <p:nvPr>
            <p:ph type="body" sz="quarter" idx="15" hasCustomPrompt="1"/>
          </p:nvPr>
        </p:nvSpPr>
        <p:spPr>
          <a:xfrm>
            <a:off x="274638" y="2506662"/>
            <a:ext cx="6400800" cy="406265"/>
          </a:xfrm>
        </p:spPr>
        <p:txBody>
          <a:bodyPr/>
          <a:lstStyle>
            <a:lvl1pPr marL="0" indent="0">
              <a:buNone/>
              <a:defRPr sz="1600" baseline="0">
                <a:gradFill>
                  <a:gsLst>
                    <a:gs pos="1250">
                      <a:schemeClr val="bg2"/>
                    </a:gs>
                    <a:gs pos="100000">
                      <a:schemeClr val="bg2"/>
                    </a:gs>
                  </a:gsLst>
                  <a:lin ang="5400000" scaled="0"/>
                </a:gradFill>
                <a:latin typeface="+mn-lt"/>
              </a:defRPr>
            </a:lvl1pPr>
          </a:lstStyle>
          <a:p>
            <a:pPr lvl="0"/>
            <a:r>
              <a:rPr lang="en-US" dirty="0" smtClean="0"/>
              <a:t>Session Code</a:t>
            </a:r>
            <a:endParaRPr lang="en-US" dirty="0"/>
          </a:p>
        </p:txBody>
      </p:sp>
    </p:spTree>
    <p:extLst>
      <p:ext uri="{BB962C8B-B14F-4D97-AF65-F5344CB8AC3E}">
        <p14:creationId xmlns:p14="http://schemas.microsoft.com/office/powerpoint/2010/main" val="5157547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7070" t="6178" b="23861"/>
          <a:stretch/>
        </p:blipFill>
        <p:spPr>
          <a:xfrm>
            <a:off x="0" y="0"/>
            <a:ext cx="12436476" cy="6994525"/>
          </a:xfrm>
          <a:prstGeom prst="rect">
            <a:avLst/>
          </a:prstGeom>
        </p:spPr>
      </p:pic>
      <p:sp>
        <p:nvSpPr>
          <p:cNvPr id="6" name="Rectangle 5"/>
          <p:cNvSpPr/>
          <p:nvPr userDrawn="1"/>
        </p:nvSpPr>
        <p:spPr bwMode="auto">
          <a:xfrm>
            <a:off x="4846638" y="1209973"/>
            <a:ext cx="7315200" cy="457329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4846638" y="1209973"/>
            <a:ext cx="7313612" cy="2751698"/>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4847070" y="3954463"/>
            <a:ext cx="7314768" cy="1829593"/>
          </a:xfrm>
          <a:noFill/>
        </p:spPr>
        <p:txBody>
          <a:bodyPr lIns="182880" tIns="146304" rIns="182880" bIns="146304">
            <a:noAutofit/>
          </a:bodyPr>
          <a:lstStyle>
            <a:lvl1pPr marL="0" indent="0">
              <a:spcBef>
                <a:spcPts val="0"/>
              </a:spcBef>
              <a:buNone/>
              <a:defRPr sz="3600" spc="0" baseline="0">
                <a:gradFill>
                  <a:gsLst>
                    <a:gs pos="91241">
                      <a:schemeClr val="tx1"/>
                    </a:gs>
                    <a:gs pos="57000">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35151400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17070" t="6178" b="23861"/>
          <a:stretch/>
        </p:blipFill>
        <p:spPr>
          <a:xfrm>
            <a:off x="0" y="0"/>
            <a:ext cx="12436476" cy="6994525"/>
          </a:xfrm>
          <a:prstGeom prst="rect">
            <a:avLst/>
          </a:prstGeom>
        </p:spPr>
      </p:pic>
      <p:sp>
        <p:nvSpPr>
          <p:cNvPr id="6" name="Rectangle 5"/>
          <p:cNvSpPr/>
          <p:nvPr userDrawn="1"/>
        </p:nvSpPr>
        <p:spPr bwMode="auto">
          <a:xfrm>
            <a:off x="4846638" y="1209973"/>
            <a:ext cx="7315200" cy="4573290"/>
          </a:xfrm>
          <a:prstGeom prst="rect">
            <a:avLst/>
          </a:prstGeom>
          <a:solidFill>
            <a:srgbClr val="442359"/>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4846638" y="1209973"/>
            <a:ext cx="7315199" cy="4573290"/>
          </a:xfrm>
          <a:noFill/>
        </p:spPr>
        <p:txBody>
          <a:bodyPr tIns="91440" bIns="91440" anchor="t" anchorCtr="0"/>
          <a:lstStyle>
            <a:lvl1pPr>
              <a:defRPr sz="7200" spc="-100" baseline="0">
                <a:gradFill>
                  <a:gsLst>
                    <a:gs pos="91241">
                      <a:schemeClr val="tx1"/>
                    </a:gs>
                    <a:gs pos="57000">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5287887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91241">
                      <a:schemeClr val="tx1"/>
                    </a:gs>
                    <a:gs pos="57000">
                      <a:schemeClr val="tx1"/>
                    </a:gs>
                    <a:gs pos="1800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3595701394"/>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521681660"/>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lgn="l" defTabSz="932742" rtl="0" eaLnBrk="1" latinLnBrk="0" hangingPunct="1">
              <a:lnSpc>
                <a:spcPct val="90000"/>
              </a:lnSpc>
              <a:spcBef>
                <a:spcPct val="0"/>
              </a:spcBef>
              <a:buNone/>
              <a:defRPr lang="en-US" sz="8800" b="0" kern="1200" cap="none" spc="-100" baseline="0" dirty="0">
                <a:ln w="3175">
                  <a:noFill/>
                </a:ln>
                <a:gradFill>
                  <a:gsLst>
                    <a:gs pos="91241">
                      <a:schemeClr val="tx1"/>
                    </a:gs>
                    <a:gs pos="57000">
                      <a:schemeClr val="tx1"/>
                    </a:gs>
                    <a:gs pos="18000">
                      <a:schemeClr val="tx1"/>
                    </a:gs>
                  </a:gsLst>
                  <a:lin ang="5400000" scaled="0"/>
                </a:gradFill>
                <a:effectLst/>
                <a:latin typeface="+mj-lt"/>
                <a:ea typeface="+mn-ea"/>
                <a:cs typeface="Segoe UI" pitchFamily="34" charset="0"/>
              </a:defRPr>
            </a:lvl1pPr>
          </a:lstStyle>
          <a:p>
            <a:r>
              <a:rPr lang="en-US" dirty="0" smtClean="0"/>
              <a:t>Section title</a:t>
            </a:r>
            <a:endParaRPr lang="en-US" dirty="0"/>
          </a:p>
        </p:txBody>
      </p:sp>
    </p:spTree>
    <p:extLst>
      <p:ext uri="{BB962C8B-B14F-4D97-AF65-F5344CB8AC3E}">
        <p14:creationId xmlns:p14="http://schemas.microsoft.com/office/powerpoint/2010/main" val="255984655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4796545"/>
      </p:ext>
    </p:extLst>
  </p:cSld>
  <p:clrMapOvr>
    <a:masterClrMapping/>
  </p:clrMapOvr>
  <p:transition>
    <p:fade/>
  </p:transition>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1"/>
          </p:nvPr>
        </p:nvSpPr>
        <p:spPr>
          <a:xfrm>
            <a:off x="274639" y="1212849"/>
            <a:ext cx="11889564" cy="2059025"/>
          </a:xfrm>
        </p:spPr>
        <p:txBody>
          <a:bodyPr/>
          <a:lstStyle>
            <a:lvl1pPr marL="0" indent="0">
              <a:buNone/>
              <a:defRPr>
                <a:gradFill>
                  <a:gsLst>
                    <a:gs pos="2920">
                      <a:schemeClr val="tx2"/>
                    </a:gs>
                    <a:gs pos="39000">
                      <a:schemeClr val="tx2"/>
                    </a:gs>
                  </a:gsLst>
                  <a:lin ang="5400000" scaled="0"/>
                </a:gradFill>
              </a:defRPr>
            </a:lvl1pPr>
            <a:lvl2pPr marL="28575" indent="0">
              <a:buNone/>
              <a:defRPr sz="2000"/>
            </a:lvl2pPr>
            <a:lvl3pPr marL="223838" indent="0">
              <a:buNone/>
              <a:defRPr sz="2000"/>
            </a:lvl3pPr>
            <a:lvl4pPr marL="476250" indent="0">
              <a:buNone/>
              <a:defRPr sz="1800"/>
            </a:lvl4pPr>
            <a:lvl5pPr marL="739775"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44132391"/>
      </p:ext>
    </p:extLst>
  </p:cSld>
  <p:clrMapOvr>
    <a:masterClrMapping/>
  </p:clrMapOvr>
  <p:transition>
    <p:fade/>
  </p:transition>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228302"/>
          </a:xfrm>
        </p:spPr>
        <p:txBody>
          <a:bodyPr>
            <a:spAutoFit/>
          </a:bodyPr>
          <a:lstStyle>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79966503"/>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slideLayout" Target="../slideLayouts/slideLayout57.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29" Type="http://schemas.openxmlformats.org/officeDocument/2006/relationships/slideLayout" Target="../slideLayouts/slideLayout60.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28" Type="http://schemas.openxmlformats.org/officeDocument/2006/relationships/slideLayout" Target="../slideLayouts/slideLayout59.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31" Type="http://schemas.openxmlformats.org/officeDocument/2006/relationships/image" Target="../media/image1.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 Id="rId27" Type="http://schemas.openxmlformats.org/officeDocument/2006/relationships/slideLayout" Target="../slideLayouts/slideLayout58.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slideLayout" Target="../slideLayouts/slideLayout78.xml"/><Relationship Id="rId26" Type="http://schemas.openxmlformats.org/officeDocument/2006/relationships/slideLayout" Target="../slideLayouts/slideLayout86.xml"/><Relationship Id="rId3" Type="http://schemas.openxmlformats.org/officeDocument/2006/relationships/slideLayout" Target="../slideLayouts/slideLayout63.xml"/><Relationship Id="rId21" Type="http://schemas.openxmlformats.org/officeDocument/2006/relationships/slideLayout" Target="../slideLayouts/slideLayout81.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5" Type="http://schemas.openxmlformats.org/officeDocument/2006/relationships/slideLayout" Target="../slideLayouts/slideLayout85.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20" Type="http://schemas.openxmlformats.org/officeDocument/2006/relationships/slideLayout" Target="../slideLayouts/slideLayout80.xml"/><Relationship Id="rId29" Type="http://schemas.openxmlformats.org/officeDocument/2006/relationships/slideLayout" Target="../slideLayouts/slideLayout89.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24" Type="http://schemas.openxmlformats.org/officeDocument/2006/relationships/slideLayout" Target="../slideLayouts/slideLayout84.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23" Type="http://schemas.openxmlformats.org/officeDocument/2006/relationships/slideLayout" Target="../slideLayouts/slideLayout83.xml"/><Relationship Id="rId28" Type="http://schemas.openxmlformats.org/officeDocument/2006/relationships/slideLayout" Target="../slideLayouts/slideLayout88.xml"/><Relationship Id="rId10" Type="http://schemas.openxmlformats.org/officeDocument/2006/relationships/slideLayout" Target="../slideLayouts/slideLayout70.xml"/><Relationship Id="rId19" Type="http://schemas.openxmlformats.org/officeDocument/2006/relationships/slideLayout" Target="../slideLayouts/slideLayout79.xml"/><Relationship Id="rId31" Type="http://schemas.openxmlformats.org/officeDocument/2006/relationships/image" Target="../media/image1.pn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 Id="rId22" Type="http://schemas.openxmlformats.org/officeDocument/2006/relationships/slideLayout" Target="../slideLayouts/slideLayout82.xml"/><Relationship Id="rId27" Type="http://schemas.openxmlformats.org/officeDocument/2006/relationships/slideLayout" Target="../slideLayouts/slideLayout87.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26" Type="http://schemas.openxmlformats.org/officeDocument/2006/relationships/slideLayout" Target="../slideLayouts/slideLayout115.xml"/><Relationship Id="rId3" Type="http://schemas.openxmlformats.org/officeDocument/2006/relationships/slideLayout" Target="../slideLayouts/slideLayout92.xml"/><Relationship Id="rId21" Type="http://schemas.openxmlformats.org/officeDocument/2006/relationships/slideLayout" Target="../slideLayouts/slideLayout110.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5" Type="http://schemas.openxmlformats.org/officeDocument/2006/relationships/slideLayout" Target="../slideLayouts/slideLayout114.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29" Type="http://schemas.openxmlformats.org/officeDocument/2006/relationships/slideLayout" Target="../slideLayouts/slideLayout118.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24" Type="http://schemas.openxmlformats.org/officeDocument/2006/relationships/slideLayout" Target="../slideLayouts/slideLayout113.xml"/><Relationship Id="rId32" Type="http://schemas.openxmlformats.org/officeDocument/2006/relationships/image" Target="../media/image1.png"/><Relationship Id="rId5" Type="http://schemas.openxmlformats.org/officeDocument/2006/relationships/slideLayout" Target="../slideLayouts/slideLayout94.xml"/><Relationship Id="rId15" Type="http://schemas.openxmlformats.org/officeDocument/2006/relationships/slideLayout" Target="../slideLayouts/slideLayout104.xml"/><Relationship Id="rId23" Type="http://schemas.openxmlformats.org/officeDocument/2006/relationships/slideLayout" Target="../slideLayouts/slideLayout112.xml"/><Relationship Id="rId28" Type="http://schemas.openxmlformats.org/officeDocument/2006/relationships/slideLayout" Target="../slideLayouts/slideLayout117.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31" Type="http://schemas.openxmlformats.org/officeDocument/2006/relationships/theme" Target="../theme/theme4.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slideLayout" Target="../slideLayouts/slideLayout111.xml"/><Relationship Id="rId27" Type="http://schemas.openxmlformats.org/officeDocument/2006/relationships/slideLayout" Target="../slideLayouts/slideLayout116.xml"/><Relationship Id="rId30" Type="http://schemas.openxmlformats.org/officeDocument/2006/relationships/slideLayout" Target="../slideLayouts/slideLayout1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3">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05" r:id="rId1"/>
    <p:sldLayoutId id="2147484187" r:id="rId2"/>
    <p:sldLayoutId id="2147484105" r:id="rId3"/>
    <p:sldLayoutId id="2147484182" r:id="rId4"/>
    <p:sldLayoutId id="2147484130" r:id="rId5"/>
    <p:sldLayoutId id="2147484101" r:id="rId6"/>
    <p:sldLayoutId id="2147484102" r:id="rId7"/>
    <p:sldLayoutId id="2147484098" r:id="rId8"/>
    <p:sldLayoutId id="2147484212" r:id="rId9"/>
    <p:sldLayoutId id="2147484086" r:id="rId10"/>
    <p:sldLayoutId id="2147484211" r:id="rId11"/>
    <p:sldLayoutId id="2147484100" r:id="rId12"/>
    <p:sldLayoutId id="2147484213" r:id="rId13"/>
    <p:sldLayoutId id="2147484089" r:id="rId14"/>
    <p:sldLayoutId id="2147484215" r:id="rId15"/>
    <p:sldLayoutId id="2147484092" r:id="rId16"/>
    <p:sldLayoutId id="2147484190" r:id="rId17"/>
    <p:sldLayoutId id="2147484195" r:id="rId18"/>
    <p:sldLayoutId id="2147484209" r:id="rId19"/>
    <p:sldLayoutId id="2147484196" r:id="rId20"/>
    <p:sldLayoutId id="2147484208" r:id="rId21"/>
    <p:sldLayoutId id="2147484192" r:id="rId22"/>
    <p:sldLayoutId id="2147484189" r:id="rId23"/>
    <p:sldLayoutId id="2147484194" r:id="rId24"/>
    <p:sldLayoutId id="2147484093" r:id="rId25"/>
    <p:sldLayoutId id="2147484127" r:id="rId26"/>
    <p:sldLayoutId id="2147484128" r:id="rId27"/>
    <p:sldLayoutId id="2147484129" r:id="rId28"/>
    <p:sldLayoutId id="2147484203" r:id="rId29"/>
    <p:sldLayoutId id="2147484309" r:id="rId30"/>
    <p:sldLayoutId id="2147484310" r:id="rId31"/>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582435278"/>
      </p:ext>
    </p:extLst>
  </p:cSld>
  <p:clrMap bg1="lt1" tx1="dk1" bg2="lt2" tx2="dk2" accent1="accent1" accent2="accent2" accent3="accent3" accent4="accent4" accent5="accent5" accent6="accent6" hlink="hlink" folHlink="folHlink"/>
  <p:sldLayoutIdLst>
    <p:sldLayoutId id="2147484217" r:id="rId1"/>
    <p:sldLayoutId id="2147484218" r:id="rId2"/>
    <p:sldLayoutId id="2147484219" r:id="rId3"/>
    <p:sldLayoutId id="2147484220" r:id="rId4"/>
    <p:sldLayoutId id="2147484221" r:id="rId5"/>
    <p:sldLayoutId id="2147484222" r:id="rId6"/>
    <p:sldLayoutId id="2147484223" r:id="rId7"/>
    <p:sldLayoutId id="2147484224" r:id="rId8"/>
    <p:sldLayoutId id="2147484225" r:id="rId9"/>
    <p:sldLayoutId id="2147484226" r:id="rId10"/>
    <p:sldLayoutId id="2147484227" r:id="rId11"/>
    <p:sldLayoutId id="2147484228" r:id="rId12"/>
    <p:sldLayoutId id="2147484229" r:id="rId13"/>
    <p:sldLayoutId id="2147484230" r:id="rId14"/>
    <p:sldLayoutId id="2147484231" r:id="rId15"/>
    <p:sldLayoutId id="2147484232" r:id="rId16"/>
    <p:sldLayoutId id="2147484233" r:id="rId17"/>
    <p:sldLayoutId id="2147484234" r:id="rId18"/>
    <p:sldLayoutId id="2147484235" r:id="rId19"/>
    <p:sldLayoutId id="2147484236" r:id="rId20"/>
    <p:sldLayoutId id="2147484237" r:id="rId21"/>
    <p:sldLayoutId id="2147484238" r:id="rId22"/>
    <p:sldLayoutId id="2147484239" r:id="rId23"/>
    <p:sldLayoutId id="2147484240" r:id="rId24"/>
    <p:sldLayoutId id="2147484241" r:id="rId25"/>
    <p:sldLayoutId id="2147484242" r:id="rId26"/>
    <p:sldLayoutId id="2147484243" r:id="rId27"/>
    <p:sldLayoutId id="2147484244" r:id="rId28"/>
    <p:sldLayoutId id="2147484245"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828063849"/>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 id="2147484261" r:id="rId13"/>
    <p:sldLayoutId id="2147484262" r:id="rId14"/>
    <p:sldLayoutId id="2147484263" r:id="rId15"/>
    <p:sldLayoutId id="2147484264" r:id="rId16"/>
    <p:sldLayoutId id="2147484265" r:id="rId17"/>
    <p:sldLayoutId id="2147484266" r:id="rId18"/>
    <p:sldLayoutId id="2147484267" r:id="rId19"/>
    <p:sldLayoutId id="2147484268" r:id="rId20"/>
    <p:sldLayoutId id="2147484269" r:id="rId21"/>
    <p:sldLayoutId id="2147484270" r:id="rId22"/>
    <p:sldLayoutId id="2147484271" r:id="rId23"/>
    <p:sldLayoutId id="2147484272" r:id="rId24"/>
    <p:sldLayoutId id="2147484273" r:id="rId25"/>
    <p:sldLayoutId id="2147484274" r:id="rId26"/>
    <p:sldLayoutId id="2147484275" r:id="rId27"/>
    <p:sldLayoutId id="2147484276" r:id="rId28"/>
    <p:sldLayoutId id="2147484277" r:id="rId2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218488617"/>
      </p:ext>
    </p:extLst>
  </p:cSld>
  <p:clrMap bg1="lt1" tx1="dk1" bg2="lt2" tx2="dk2" accent1="accent1" accent2="accent2" accent3="accent3" accent4="accent4" accent5="accent5" accent6="accent6" hlink="hlink" folHlink="folHlink"/>
  <p:sldLayoutIdLst>
    <p:sldLayoutId id="2147484279" r:id="rId1"/>
    <p:sldLayoutId id="2147484280" r:id="rId2"/>
    <p:sldLayoutId id="2147484281" r:id="rId3"/>
    <p:sldLayoutId id="2147484282" r:id="rId4"/>
    <p:sldLayoutId id="2147484283" r:id="rId5"/>
    <p:sldLayoutId id="2147484284" r:id="rId6"/>
    <p:sldLayoutId id="2147484285" r:id="rId7"/>
    <p:sldLayoutId id="2147484286" r:id="rId8"/>
    <p:sldLayoutId id="2147484287" r:id="rId9"/>
    <p:sldLayoutId id="2147484288" r:id="rId10"/>
    <p:sldLayoutId id="2147484289" r:id="rId11"/>
    <p:sldLayoutId id="2147484290" r:id="rId12"/>
    <p:sldLayoutId id="2147484291" r:id="rId13"/>
    <p:sldLayoutId id="2147484292" r:id="rId14"/>
    <p:sldLayoutId id="2147484293" r:id="rId15"/>
    <p:sldLayoutId id="2147484294" r:id="rId16"/>
    <p:sldLayoutId id="2147484295" r:id="rId17"/>
    <p:sldLayoutId id="2147484296" r:id="rId18"/>
    <p:sldLayoutId id="2147484297" r:id="rId19"/>
    <p:sldLayoutId id="2147484298" r:id="rId20"/>
    <p:sldLayoutId id="2147484299" r:id="rId21"/>
    <p:sldLayoutId id="2147484300" r:id="rId22"/>
    <p:sldLayoutId id="2147484301" r:id="rId23"/>
    <p:sldLayoutId id="2147484302" r:id="rId24"/>
    <p:sldLayoutId id="2147484303" r:id="rId25"/>
    <p:sldLayoutId id="2147484304" r:id="rId26"/>
    <p:sldLayoutId id="2147484305" r:id="rId27"/>
    <p:sldLayoutId id="2147484306" r:id="rId28"/>
    <p:sldLayoutId id="2147484307" r:id="rId29"/>
    <p:sldLayoutId id="2147484308" r:id="rId30"/>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661">
          <p15:clr>
            <a:srgbClr val="5ACBF0"/>
          </p15:clr>
        </p15:guide>
        <p15:guide id="4" orient="horz" pos="4219">
          <p15:clr>
            <a:srgbClr val="5ACBF0"/>
          </p15:clr>
        </p15:guide>
        <p15:guide id="5" pos="749">
          <p15:clr>
            <a:srgbClr val="5ACBF0"/>
          </p15:clr>
        </p15:guide>
        <p15:guide id="6" pos="1325">
          <p15:clr>
            <a:srgbClr val="5ACBF0"/>
          </p15:clr>
        </p15:guide>
        <p15:guide id="7" pos="1901">
          <p15:clr>
            <a:srgbClr val="5ACBF0"/>
          </p15:clr>
        </p15:guide>
        <p15:guide id="8" pos="2477">
          <p15:clr>
            <a:srgbClr val="5ACBF0"/>
          </p15:clr>
        </p15:guide>
        <p15:guide id="9" pos="3053">
          <p15:clr>
            <a:srgbClr val="5ACBF0"/>
          </p15:clr>
        </p15:guide>
        <p15:guide id="10" pos="3629">
          <p15:clr>
            <a:srgbClr val="5ACBF0"/>
          </p15:clr>
        </p15:guide>
        <p15:guide id="11" pos="4205">
          <p15:clr>
            <a:srgbClr val="5ACBF0"/>
          </p15:clr>
        </p15:guide>
        <p15:guide id="12" pos="4781">
          <p15:clr>
            <a:srgbClr val="5ACBF0"/>
          </p15:clr>
        </p15:guide>
        <p15:guide id="13" pos="5357">
          <p15:clr>
            <a:srgbClr val="5ACBF0"/>
          </p15:clr>
        </p15:guide>
        <p15:guide id="14" pos="5933">
          <p15:clr>
            <a:srgbClr val="5ACBF0"/>
          </p15:clr>
        </p15:guide>
        <p15:guide id="15" pos="6509">
          <p15:clr>
            <a:srgbClr val="5ACBF0"/>
          </p15:clr>
        </p15:guide>
        <p15:guide id="16" pos="7085">
          <p15:clr>
            <a:srgbClr val="5ACBF0"/>
          </p15:clr>
        </p15:guide>
        <p15:guide id="17" orient="horz" pos="763">
          <p15:clr>
            <a:srgbClr val="5ACBF0"/>
          </p15:clr>
        </p15:guide>
        <p15:guide id="18" orient="horz" pos="1339">
          <p15:clr>
            <a:srgbClr val="5ACBF0"/>
          </p15:clr>
        </p15:guide>
        <p15:guide id="19" orient="horz" pos="1915">
          <p15:clr>
            <a:srgbClr val="5ACBF0"/>
          </p15:clr>
        </p15:guide>
        <p15:guide id="20" orient="horz" pos="2491">
          <p15:clr>
            <a:srgbClr val="5ACBF0"/>
          </p15:clr>
        </p15:guide>
        <p15:guide id="21" orient="horz" pos="3067">
          <p15:clr>
            <a:srgbClr val="5ACBF0"/>
          </p15:clr>
        </p15:guide>
        <p15:guide id="22" orient="horz" pos="3643">
          <p15:clr>
            <a:srgbClr val="5ACBF0"/>
          </p15:clr>
        </p15:guide>
        <p15:guide id="23" pos="288">
          <p15:clr>
            <a:srgbClr val="C35EA4"/>
          </p15:clr>
        </p15:guide>
        <p15:guide id="24" pos="7546">
          <p15:clr>
            <a:srgbClr val="C35EA4"/>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hyperlink" Target="http://us.hudson.com/it/cloud-computing-cost-savings" TargetMode="External"/><Relationship Id="rId7" Type="http://schemas.openxmlformats.org/officeDocument/2006/relationships/diagramColors" Target="../diagrams/colors7.xml"/><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jpg"/><Relationship Id="rId7"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gif"/><Relationship Id="rId9" Type="http://schemas.openxmlformats.org/officeDocument/2006/relationships/image" Target="../media/image1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image" Target="../media/image18.jpeg"/><Relationship Id="rId5" Type="http://schemas.openxmlformats.org/officeDocument/2006/relationships/image" Target="../media/image26.jpg"/><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8" Type="http://schemas.openxmlformats.org/officeDocument/2006/relationships/hyperlink" Target="http://dev.voxmobile.com/wp-content/uploads/2011/03/android_logo.png" TargetMode="External"/><Relationship Id="rId3" Type="http://schemas.openxmlformats.org/officeDocument/2006/relationships/image" Target="../media/image27.emf"/><Relationship Id="rId7"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1.xml"/><Relationship Id="rId6" Type="http://schemas.microsoft.com/office/2007/relationships/hdphoto" Target="../media/hdphoto1.wdp"/><Relationship Id="rId11" Type="http://schemas.openxmlformats.org/officeDocument/2006/relationships/image" Target="../media/image33.png"/><Relationship Id="rId5" Type="http://schemas.openxmlformats.org/officeDocument/2006/relationships/image" Target="../media/image29.png"/><Relationship Id="rId10" Type="http://schemas.openxmlformats.org/officeDocument/2006/relationships/image" Target="../media/image32.png"/><Relationship Id="rId4" Type="http://schemas.openxmlformats.org/officeDocument/2006/relationships/image" Target="../media/image28.png"/><Relationship Id="rId9" Type="http://schemas.openxmlformats.org/officeDocument/2006/relationships/image" Target="../media/image31.png"/></Relationships>
</file>

<file path=ppt/slides/_rels/slide3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1.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10.xml"/><Relationship Id="rId13" Type="http://schemas.openxmlformats.org/officeDocument/2006/relationships/image" Target="../media/image35.png"/><Relationship Id="rId18" Type="http://schemas.openxmlformats.org/officeDocument/2006/relationships/image" Target="../media/image39.png"/><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17" Type="http://schemas.microsoft.com/office/2007/relationships/hdphoto" Target="../media/hdphoto2.wdp"/><Relationship Id="rId2" Type="http://schemas.openxmlformats.org/officeDocument/2006/relationships/notesSlide" Target="../notesSlides/notesSlide34.xml"/><Relationship Id="rId16" Type="http://schemas.openxmlformats.org/officeDocument/2006/relationships/image" Target="../media/image38.png"/><Relationship Id="rId1" Type="http://schemas.openxmlformats.org/officeDocument/2006/relationships/slideLayout" Target="../slideLayouts/slideLayout25.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5" Type="http://schemas.openxmlformats.org/officeDocument/2006/relationships/image" Target="../media/image37.png"/><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 Id="rId1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6.xml"/><Relationship Id="rId5" Type="http://schemas.openxmlformats.org/officeDocument/2006/relationships/image" Target="../media/image43.png"/><Relationship Id="rId4" Type="http://schemas.openxmlformats.org/officeDocument/2006/relationships/image" Target="../media/image42.png"/></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6.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19.jpg"/><Relationship Id="rId5" Type="http://schemas.openxmlformats.org/officeDocument/2006/relationships/image" Target="../media/image18.jpeg"/><Relationship Id="rId4" Type="http://schemas.openxmlformats.org/officeDocument/2006/relationships/image" Target="../media/image17.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30.xml"/><Relationship Id="rId4" Type="http://schemas.openxmlformats.org/officeDocument/2006/relationships/hyperlink" Target="http://www.windowsazure.com/en-us/support/trust-center/" TargetMode="External"/></Relationships>
</file>

<file path=ppt/slides/_rels/slide46.xml.rels><?xml version="1.0" encoding="UTF-8" standalone="yes"?>
<Relationships xmlns="http://schemas.openxmlformats.org/package/2006/relationships"><Relationship Id="rId26" Type="http://schemas.openxmlformats.org/officeDocument/2006/relationships/image" Target="../media/image77.jpg"/><Relationship Id="rId21" Type="http://schemas.openxmlformats.org/officeDocument/2006/relationships/image" Target="../media/image72.jpeg"/><Relationship Id="rId34" Type="http://schemas.openxmlformats.org/officeDocument/2006/relationships/image" Target="../media/image85.jpg"/><Relationship Id="rId42" Type="http://schemas.openxmlformats.org/officeDocument/2006/relationships/image" Target="../media/image93.png"/><Relationship Id="rId47" Type="http://schemas.openxmlformats.org/officeDocument/2006/relationships/image" Target="../media/image98.jpeg"/><Relationship Id="rId50" Type="http://schemas.openxmlformats.org/officeDocument/2006/relationships/image" Target="../media/image101.png"/><Relationship Id="rId55" Type="http://schemas.openxmlformats.org/officeDocument/2006/relationships/image" Target="../media/image106.png"/><Relationship Id="rId63" Type="http://schemas.openxmlformats.org/officeDocument/2006/relationships/image" Target="../media/image34.jpg"/><Relationship Id="rId7" Type="http://schemas.openxmlformats.org/officeDocument/2006/relationships/image" Target="../media/image58.jpg"/><Relationship Id="rId2" Type="http://schemas.openxmlformats.org/officeDocument/2006/relationships/image" Target="../media/image53.jpg"/><Relationship Id="rId16" Type="http://schemas.openxmlformats.org/officeDocument/2006/relationships/image" Target="../media/image67.jpg"/><Relationship Id="rId29" Type="http://schemas.openxmlformats.org/officeDocument/2006/relationships/image" Target="../media/image80.jpg"/><Relationship Id="rId11" Type="http://schemas.openxmlformats.org/officeDocument/2006/relationships/image" Target="../media/image62.jpg"/><Relationship Id="rId24" Type="http://schemas.openxmlformats.org/officeDocument/2006/relationships/image" Target="../media/image75.jpg"/><Relationship Id="rId32" Type="http://schemas.openxmlformats.org/officeDocument/2006/relationships/image" Target="../media/image83.jpeg"/><Relationship Id="rId37" Type="http://schemas.openxmlformats.org/officeDocument/2006/relationships/image" Target="../media/image88.gif"/><Relationship Id="rId40" Type="http://schemas.openxmlformats.org/officeDocument/2006/relationships/image" Target="../media/image91.jpeg"/><Relationship Id="rId45" Type="http://schemas.openxmlformats.org/officeDocument/2006/relationships/image" Target="../media/image96.jpeg"/><Relationship Id="rId53" Type="http://schemas.openxmlformats.org/officeDocument/2006/relationships/image" Target="../media/image104.gif"/><Relationship Id="rId58" Type="http://schemas.openxmlformats.org/officeDocument/2006/relationships/image" Target="../media/image109.png"/><Relationship Id="rId66" Type="http://schemas.openxmlformats.org/officeDocument/2006/relationships/image" Target="../media/image116.jpeg"/><Relationship Id="rId5" Type="http://schemas.openxmlformats.org/officeDocument/2006/relationships/image" Target="../media/image56.jpg"/><Relationship Id="rId61" Type="http://schemas.openxmlformats.org/officeDocument/2006/relationships/image" Target="../media/image112.jpeg"/><Relationship Id="rId19" Type="http://schemas.openxmlformats.org/officeDocument/2006/relationships/image" Target="../media/image70.jpg"/><Relationship Id="rId14" Type="http://schemas.openxmlformats.org/officeDocument/2006/relationships/image" Target="../media/image65.jpg"/><Relationship Id="rId22" Type="http://schemas.openxmlformats.org/officeDocument/2006/relationships/image" Target="../media/image73.jpg"/><Relationship Id="rId27" Type="http://schemas.openxmlformats.org/officeDocument/2006/relationships/image" Target="../media/image78.jpg"/><Relationship Id="rId30" Type="http://schemas.openxmlformats.org/officeDocument/2006/relationships/image" Target="../media/image81.jpg"/><Relationship Id="rId35" Type="http://schemas.openxmlformats.org/officeDocument/2006/relationships/image" Target="../media/image86.jpeg"/><Relationship Id="rId43" Type="http://schemas.openxmlformats.org/officeDocument/2006/relationships/image" Target="../media/image94.jpeg"/><Relationship Id="rId48" Type="http://schemas.openxmlformats.org/officeDocument/2006/relationships/image" Target="../media/image99.jpeg"/><Relationship Id="rId56" Type="http://schemas.openxmlformats.org/officeDocument/2006/relationships/image" Target="../media/image107.jpeg"/><Relationship Id="rId64" Type="http://schemas.openxmlformats.org/officeDocument/2006/relationships/image" Target="../media/image114.jpg"/><Relationship Id="rId8" Type="http://schemas.openxmlformats.org/officeDocument/2006/relationships/image" Target="../media/image59.jpg"/><Relationship Id="rId51" Type="http://schemas.openxmlformats.org/officeDocument/2006/relationships/image" Target="../media/image102.gif"/><Relationship Id="rId3" Type="http://schemas.openxmlformats.org/officeDocument/2006/relationships/image" Target="../media/image54.jpg"/><Relationship Id="rId12" Type="http://schemas.openxmlformats.org/officeDocument/2006/relationships/image" Target="../media/image63.jpg"/><Relationship Id="rId17" Type="http://schemas.openxmlformats.org/officeDocument/2006/relationships/image" Target="../media/image68.jpg"/><Relationship Id="rId25" Type="http://schemas.openxmlformats.org/officeDocument/2006/relationships/image" Target="../media/image76.jpg"/><Relationship Id="rId33" Type="http://schemas.openxmlformats.org/officeDocument/2006/relationships/image" Target="../media/image84.jpeg"/><Relationship Id="rId38" Type="http://schemas.openxmlformats.org/officeDocument/2006/relationships/image" Target="../media/image89.png"/><Relationship Id="rId46" Type="http://schemas.openxmlformats.org/officeDocument/2006/relationships/image" Target="../media/image97.jpg"/><Relationship Id="rId59" Type="http://schemas.openxmlformats.org/officeDocument/2006/relationships/image" Target="../media/image110.jpeg"/><Relationship Id="rId67" Type="http://schemas.openxmlformats.org/officeDocument/2006/relationships/image" Target="../media/image117.jpg"/><Relationship Id="rId20" Type="http://schemas.openxmlformats.org/officeDocument/2006/relationships/image" Target="../media/image71.jpg"/><Relationship Id="rId41" Type="http://schemas.openxmlformats.org/officeDocument/2006/relationships/image" Target="../media/image92.jpeg"/><Relationship Id="rId54" Type="http://schemas.openxmlformats.org/officeDocument/2006/relationships/image" Target="../media/image105.jpeg"/><Relationship Id="rId62" Type="http://schemas.openxmlformats.org/officeDocument/2006/relationships/image" Target="../media/image113.jpeg"/><Relationship Id="rId1" Type="http://schemas.openxmlformats.org/officeDocument/2006/relationships/slideLayout" Target="../slideLayouts/slideLayout16.xml"/><Relationship Id="rId6" Type="http://schemas.openxmlformats.org/officeDocument/2006/relationships/image" Target="../media/image57.jpg"/><Relationship Id="rId15" Type="http://schemas.openxmlformats.org/officeDocument/2006/relationships/image" Target="../media/image66.jpg"/><Relationship Id="rId23" Type="http://schemas.openxmlformats.org/officeDocument/2006/relationships/image" Target="../media/image74.gif"/><Relationship Id="rId28" Type="http://schemas.openxmlformats.org/officeDocument/2006/relationships/image" Target="../media/image79.jpg"/><Relationship Id="rId36" Type="http://schemas.openxmlformats.org/officeDocument/2006/relationships/image" Target="../media/image87.jpeg"/><Relationship Id="rId49" Type="http://schemas.openxmlformats.org/officeDocument/2006/relationships/image" Target="../media/image100.jpeg"/><Relationship Id="rId57" Type="http://schemas.openxmlformats.org/officeDocument/2006/relationships/image" Target="../media/image108.jpeg"/><Relationship Id="rId10" Type="http://schemas.openxmlformats.org/officeDocument/2006/relationships/image" Target="../media/image61.jpg"/><Relationship Id="rId31" Type="http://schemas.openxmlformats.org/officeDocument/2006/relationships/image" Target="../media/image82.jpeg"/><Relationship Id="rId44" Type="http://schemas.openxmlformats.org/officeDocument/2006/relationships/image" Target="../media/image95.jpeg"/><Relationship Id="rId52" Type="http://schemas.openxmlformats.org/officeDocument/2006/relationships/image" Target="../media/image103.jpeg"/><Relationship Id="rId60" Type="http://schemas.openxmlformats.org/officeDocument/2006/relationships/image" Target="../media/image111.png"/><Relationship Id="rId65" Type="http://schemas.openxmlformats.org/officeDocument/2006/relationships/image" Target="../media/image115.jpg"/><Relationship Id="rId4" Type="http://schemas.openxmlformats.org/officeDocument/2006/relationships/image" Target="../media/image55.jpg"/><Relationship Id="rId9" Type="http://schemas.openxmlformats.org/officeDocument/2006/relationships/image" Target="../media/image60.jpg"/><Relationship Id="rId13" Type="http://schemas.openxmlformats.org/officeDocument/2006/relationships/image" Target="../media/image64.jpg"/><Relationship Id="rId18" Type="http://schemas.openxmlformats.org/officeDocument/2006/relationships/image" Target="../media/image69.jpg"/><Relationship Id="rId39" Type="http://schemas.openxmlformats.org/officeDocument/2006/relationships/image" Target="../media/image90.gi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3.xml"/><Relationship Id="rId1" Type="http://schemas.openxmlformats.org/officeDocument/2006/relationships/slideLayout" Target="../slideLayouts/slideLayout16.xml"/><Relationship Id="rId5" Type="http://schemas.openxmlformats.org/officeDocument/2006/relationships/image" Target="../media/image26.jpg"/><Relationship Id="rId4" Type="http://schemas.openxmlformats.org/officeDocument/2006/relationships/image" Target="../media/image25.jp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image" Target="../media/image119.png"/></Relationships>
</file>

<file path=ppt/slides/_rels/slide53.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notesSlide" Target="../notesSlides/notesSlide46.xml"/><Relationship Id="rId1" Type="http://schemas.openxmlformats.org/officeDocument/2006/relationships/slideLayout" Target="../slideLayouts/slideLayout76.xml"/></Relationships>
</file>

<file path=ppt/slides/_rels/slide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1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7257726"/>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Differently</a:t>
            </a:r>
            <a:endParaRPr lang="en-US" dirty="0"/>
          </a:p>
        </p:txBody>
      </p:sp>
    </p:spTree>
    <p:extLst>
      <p:ext uri="{BB962C8B-B14F-4D97-AF65-F5344CB8AC3E}">
        <p14:creationId xmlns:p14="http://schemas.microsoft.com/office/powerpoint/2010/main" val="3512263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NBF!</a:t>
            </a:r>
            <a:br>
              <a:rPr lang="en-US" dirty="0" smtClean="0"/>
            </a:br>
            <a:r>
              <a:rPr lang="en-US" sz="3600" dirty="0" smtClean="0">
                <a:gradFill>
                  <a:gsLst>
                    <a:gs pos="1250">
                      <a:schemeClr val="tx2"/>
                    </a:gs>
                    <a:gs pos="99000">
                      <a:schemeClr val="tx2"/>
                    </a:gs>
                  </a:gsLst>
                  <a:lin ang="5400000" scaled="0"/>
                </a:gradFill>
              </a:rPr>
              <a:t>No:1</a:t>
            </a:r>
            <a:endParaRPr lang="en-US" sz="4000" dirty="0">
              <a:gradFill>
                <a:gsLst>
                  <a:gs pos="1250">
                    <a:schemeClr val="tx2"/>
                  </a:gs>
                  <a:gs pos="99000">
                    <a:schemeClr val="tx2"/>
                  </a:gs>
                </a:gsLst>
                <a:lin ang="5400000" scaled="0"/>
              </a:gradFill>
            </a:endParaRPr>
          </a:p>
        </p:txBody>
      </p:sp>
      <p:sp>
        <p:nvSpPr>
          <p:cNvPr id="5" name="Rectangle 4"/>
          <p:cNvSpPr/>
          <p:nvPr/>
        </p:nvSpPr>
        <p:spPr>
          <a:xfrm>
            <a:off x="2372871" y="1212849"/>
            <a:ext cx="1648208" cy="3154710"/>
          </a:xfrm>
          <a:prstGeom prst="rect">
            <a:avLst/>
          </a:prstGeom>
          <a:noFill/>
        </p:spPr>
        <p:txBody>
          <a:bodyPr wrap="none" lIns="91440" tIns="45720" rIns="91440" bIns="45720">
            <a:spAutoFit/>
          </a:bodyPr>
          <a:lstStyle/>
          <a:p>
            <a:pPr algn="ctr"/>
            <a:r>
              <a:rPr lang="en-US" sz="19900" b="0" cap="none" spc="0" dirty="0" smtClean="0">
                <a:ln w="0"/>
                <a:solidFill>
                  <a:schemeClr val="tx1"/>
                </a:solidFill>
                <a:effectLst>
                  <a:outerShdw blurRad="38100" dist="19050" dir="2700000" algn="tl" rotWithShape="0">
                    <a:schemeClr val="dk1">
                      <a:alpha val="40000"/>
                    </a:schemeClr>
                  </a:outerShdw>
                </a:effectLst>
              </a:rPr>
              <a:t>B</a:t>
            </a:r>
            <a:endParaRPr lang="en-US" sz="199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4742956" y="2057102"/>
            <a:ext cx="1540806" cy="3154710"/>
          </a:xfrm>
          <a:prstGeom prst="rect">
            <a:avLst/>
          </a:prstGeom>
          <a:noFill/>
        </p:spPr>
        <p:txBody>
          <a:bodyPr wrap="none" lIns="91440" tIns="45720" rIns="91440" bIns="45720">
            <a:spAutoFit/>
          </a:bodyPr>
          <a:lstStyle/>
          <a:p>
            <a:pPr algn="ctr"/>
            <a:r>
              <a:rPr lang="en-US" sz="19900" b="0" cap="none" spc="0" dirty="0" smtClean="0">
                <a:ln w="0"/>
                <a:solidFill>
                  <a:schemeClr val="tx1"/>
                </a:solidFill>
                <a:effectLst>
                  <a:outerShdw blurRad="38100" dist="19050" dir="2700000" algn="tl" rotWithShape="0">
                    <a:schemeClr val="dk1">
                      <a:alpha val="40000"/>
                    </a:schemeClr>
                  </a:outerShdw>
                </a:effectLst>
              </a:rPr>
              <a:t>S</a:t>
            </a:r>
            <a:endParaRPr lang="en-US" sz="199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7005639" y="2993206"/>
            <a:ext cx="2108269" cy="3154710"/>
          </a:xfrm>
          <a:prstGeom prst="rect">
            <a:avLst/>
          </a:prstGeom>
          <a:noFill/>
        </p:spPr>
        <p:txBody>
          <a:bodyPr wrap="none" lIns="91440" tIns="45720" rIns="91440" bIns="45720">
            <a:spAutoFit/>
          </a:bodyPr>
          <a:lstStyle/>
          <a:p>
            <a:pPr algn="ctr"/>
            <a:r>
              <a:rPr lang="en-US" sz="19900" b="0" cap="none" spc="0" dirty="0" smtClean="0">
                <a:ln w="0"/>
                <a:solidFill>
                  <a:schemeClr val="tx1"/>
                </a:solidFill>
                <a:effectLst>
                  <a:outerShdw blurRad="38100" dist="19050" dir="2700000" algn="tl" rotWithShape="0">
                    <a:schemeClr val="dk1">
                      <a:alpha val="40000"/>
                    </a:schemeClr>
                  </a:outerShdw>
                </a:effectLst>
              </a:rPr>
              <a:t>O</a:t>
            </a:r>
            <a:endParaRPr lang="en-US" sz="19900" b="0" cap="none" spc="0" dirty="0">
              <a:ln w="0"/>
              <a:solidFill>
                <a:schemeClr val="tx1"/>
              </a:solidFill>
              <a:effectLst>
                <a:outerShdw blurRad="38100" dist="19050" dir="2700000" algn="tl" rotWithShape="0">
                  <a:schemeClr val="dk1">
                    <a:alpha val="40000"/>
                  </a:schemeClr>
                </a:outerShdw>
              </a:effectLst>
            </a:endParaRPr>
          </a:p>
        </p:txBody>
      </p:sp>
      <p:sp>
        <p:nvSpPr>
          <p:cNvPr id="9" name="Text Placeholder 2"/>
          <p:cNvSpPr>
            <a:spLocks noGrp="1"/>
          </p:cNvSpPr>
          <p:nvPr>
            <p:ph type="body" sz="quarter" idx="10"/>
          </p:nvPr>
        </p:nvSpPr>
        <p:spPr>
          <a:xfrm>
            <a:off x="3493779" y="5842168"/>
            <a:ext cx="7023719" cy="738664"/>
          </a:xfrm>
        </p:spPr>
        <p:txBody>
          <a:bodyPr/>
          <a:lstStyle/>
          <a:p>
            <a:pPr marL="0" indent="0">
              <a:buNone/>
            </a:pPr>
            <a:r>
              <a:rPr lang="en-US" dirty="0" smtClean="0"/>
              <a:t>Balance Sheet Obesity</a:t>
            </a:r>
          </a:p>
        </p:txBody>
      </p:sp>
    </p:spTree>
    <p:extLst>
      <p:ext uri="{BB962C8B-B14F-4D97-AF65-F5344CB8AC3E}">
        <p14:creationId xmlns:p14="http://schemas.microsoft.com/office/powerpoint/2010/main" val="28762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NBF!</a:t>
            </a:r>
            <a:br>
              <a:rPr lang="en-US" dirty="0" smtClean="0"/>
            </a:br>
            <a:r>
              <a:rPr lang="en-US" sz="3600" dirty="0" smtClean="0">
                <a:gradFill>
                  <a:gsLst>
                    <a:gs pos="1250">
                      <a:schemeClr val="tx2"/>
                    </a:gs>
                    <a:gs pos="99000">
                      <a:schemeClr val="tx2"/>
                    </a:gs>
                  </a:gsLst>
                  <a:lin ang="5400000" scaled="0"/>
                </a:gradFill>
              </a:rPr>
              <a:t>No:2</a:t>
            </a:r>
            <a:endParaRPr lang="en-US" sz="4000" dirty="0">
              <a:gradFill>
                <a:gsLst>
                  <a:gs pos="1250">
                    <a:schemeClr val="tx2"/>
                  </a:gs>
                  <a:gs pos="99000">
                    <a:schemeClr val="tx2"/>
                  </a:gs>
                </a:gsLst>
                <a:lin ang="5400000" scaled="0"/>
              </a:gradFill>
            </a:endParaRPr>
          </a:p>
        </p:txBody>
      </p:sp>
      <p:sp>
        <p:nvSpPr>
          <p:cNvPr id="5" name="Rectangle 4"/>
          <p:cNvSpPr/>
          <p:nvPr/>
        </p:nvSpPr>
        <p:spPr>
          <a:xfrm>
            <a:off x="2436190" y="1212849"/>
            <a:ext cx="1521570" cy="3154710"/>
          </a:xfrm>
          <a:prstGeom prst="rect">
            <a:avLst/>
          </a:prstGeom>
          <a:noFill/>
        </p:spPr>
        <p:txBody>
          <a:bodyPr wrap="none" lIns="91440" tIns="45720" rIns="91440" bIns="45720">
            <a:spAutoFit/>
          </a:bodyPr>
          <a:lstStyle/>
          <a:p>
            <a:pPr algn="ctr"/>
            <a:r>
              <a:rPr lang="en-US" sz="19900" dirty="0">
                <a:ln w="0"/>
                <a:effectLst>
                  <a:outerShdw blurRad="38100" dist="19050" dir="2700000" algn="tl" rotWithShape="0">
                    <a:schemeClr val="dk1">
                      <a:alpha val="40000"/>
                    </a:schemeClr>
                  </a:outerShdw>
                </a:effectLst>
              </a:rPr>
              <a:t>T</a:t>
            </a:r>
            <a:endParaRPr lang="en-US" sz="199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4649139" y="2060100"/>
            <a:ext cx="1765227" cy="3154710"/>
          </a:xfrm>
          <a:prstGeom prst="rect">
            <a:avLst/>
          </a:prstGeom>
          <a:noFill/>
        </p:spPr>
        <p:txBody>
          <a:bodyPr wrap="none" lIns="91440" tIns="45720" rIns="91440" bIns="45720">
            <a:spAutoFit/>
          </a:bodyPr>
          <a:lstStyle/>
          <a:p>
            <a:pPr algn="ctr"/>
            <a:r>
              <a:rPr lang="en-US" sz="19900" dirty="0">
                <a:ln w="0"/>
                <a:effectLst>
                  <a:outerShdw blurRad="38100" dist="19050" dir="2700000" algn="tl" rotWithShape="0">
                    <a:schemeClr val="dk1">
                      <a:alpha val="40000"/>
                    </a:schemeClr>
                  </a:outerShdw>
                </a:effectLst>
              </a:rPr>
              <a:t>C</a:t>
            </a:r>
            <a:endParaRPr lang="en-US" sz="199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7144299" y="2790204"/>
            <a:ext cx="1830950" cy="3154710"/>
          </a:xfrm>
          <a:prstGeom prst="rect">
            <a:avLst/>
          </a:prstGeom>
          <a:noFill/>
        </p:spPr>
        <p:txBody>
          <a:bodyPr wrap="none" lIns="91440" tIns="45720" rIns="91440" bIns="45720">
            <a:spAutoFit/>
          </a:bodyPr>
          <a:lstStyle/>
          <a:p>
            <a:pPr algn="ctr"/>
            <a:r>
              <a:rPr lang="en-US" sz="19900" dirty="0">
                <a:ln w="0"/>
                <a:effectLst>
                  <a:outerShdw blurRad="38100" dist="19050" dir="2700000" algn="tl" rotWithShape="0">
                    <a:schemeClr val="dk1">
                      <a:alpha val="40000"/>
                    </a:schemeClr>
                  </a:outerShdw>
                </a:effectLst>
              </a:rPr>
              <a:t>A</a:t>
            </a:r>
            <a:endParaRPr lang="en-US" sz="19900" b="0" cap="none" spc="0" dirty="0">
              <a:ln w="0"/>
              <a:solidFill>
                <a:schemeClr val="tx1"/>
              </a:solidFill>
              <a:effectLst>
                <a:outerShdw blurRad="38100" dist="19050" dir="2700000" algn="tl" rotWithShape="0">
                  <a:schemeClr val="dk1">
                    <a:alpha val="40000"/>
                  </a:schemeClr>
                </a:outerShdw>
              </a:effectLst>
            </a:endParaRPr>
          </a:p>
        </p:txBody>
      </p:sp>
      <p:sp>
        <p:nvSpPr>
          <p:cNvPr id="9" name="Text Placeholder 2"/>
          <p:cNvSpPr>
            <a:spLocks noGrp="1"/>
          </p:cNvSpPr>
          <p:nvPr>
            <p:ph type="body" sz="quarter" idx="10"/>
          </p:nvPr>
        </p:nvSpPr>
        <p:spPr>
          <a:xfrm>
            <a:off x="3243198" y="5778584"/>
            <a:ext cx="7743799" cy="738664"/>
          </a:xfrm>
        </p:spPr>
        <p:txBody>
          <a:bodyPr/>
          <a:lstStyle/>
          <a:p>
            <a:pPr marL="0" indent="0">
              <a:buNone/>
            </a:pPr>
            <a:r>
              <a:rPr lang="en-US" dirty="0" smtClean="0"/>
              <a:t>The Corporate Aneurism</a:t>
            </a:r>
          </a:p>
        </p:txBody>
      </p:sp>
    </p:spTree>
    <p:extLst>
      <p:ext uri="{BB962C8B-B14F-4D97-AF65-F5344CB8AC3E}">
        <p14:creationId xmlns:p14="http://schemas.microsoft.com/office/powerpoint/2010/main" val="1167540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Your NBF!</a:t>
            </a:r>
            <a:br>
              <a:rPr lang="en-US" dirty="0" smtClean="0"/>
            </a:br>
            <a:r>
              <a:rPr lang="en-US" sz="3600" dirty="0" smtClean="0">
                <a:gradFill>
                  <a:gsLst>
                    <a:gs pos="1250">
                      <a:schemeClr val="tx2"/>
                    </a:gs>
                    <a:gs pos="99000">
                      <a:schemeClr val="tx2"/>
                    </a:gs>
                  </a:gsLst>
                  <a:lin ang="5400000" scaled="0"/>
                </a:gradFill>
              </a:rPr>
              <a:t>No:3</a:t>
            </a:r>
            <a:endParaRPr lang="en-US" sz="4000" dirty="0">
              <a:gradFill>
                <a:gsLst>
                  <a:gs pos="1250">
                    <a:schemeClr val="tx2"/>
                  </a:gs>
                  <a:gs pos="99000">
                    <a:schemeClr val="tx2"/>
                  </a:gs>
                </a:gsLst>
                <a:lin ang="5400000" scaled="0"/>
              </a:gradFill>
            </a:endParaRPr>
          </a:p>
        </p:txBody>
      </p:sp>
      <p:sp>
        <p:nvSpPr>
          <p:cNvPr id="5" name="Rectangle 4"/>
          <p:cNvSpPr/>
          <p:nvPr/>
        </p:nvSpPr>
        <p:spPr>
          <a:xfrm>
            <a:off x="2314361" y="1212849"/>
            <a:ext cx="1765228" cy="3154710"/>
          </a:xfrm>
          <a:prstGeom prst="rect">
            <a:avLst/>
          </a:prstGeom>
          <a:noFill/>
        </p:spPr>
        <p:txBody>
          <a:bodyPr wrap="none" lIns="91440" tIns="45720" rIns="91440" bIns="45720">
            <a:spAutoFit/>
          </a:bodyPr>
          <a:lstStyle/>
          <a:p>
            <a:pPr algn="ctr"/>
            <a:r>
              <a:rPr lang="en-US" sz="19900" b="0" cap="none" spc="0" dirty="0" smtClean="0">
                <a:ln w="0"/>
                <a:solidFill>
                  <a:schemeClr val="tx1"/>
                </a:solidFill>
                <a:effectLst>
                  <a:outerShdw blurRad="38100" dist="19050" dir="2700000" algn="tl" rotWithShape="0">
                    <a:schemeClr val="dk1">
                      <a:alpha val="40000"/>
                    </a:schemeClr>
                  </a:outerShdw>
                </a:effectLst>
              </a:rPr>
              <a:t>C</a:t>
            </a:r>
            <a:endParaRPr lang="en-US" sz="199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5083193" y="2060100"/>
            <a:ext cx="1540806" cy="3154710"/>
          </a:xfrm>
          <a:prstGeom prst="rect">
            <a:avLst/>
          </a:prstGeom>
          <a:noFill/>
        </p:spPr>
        <p:txBody>
          <a:bodyPr wrap="none" lIns="91440" tIns="45720" rIns="91440" bIns="45720">
            <a:spAutoFit/>
          </a:bodyPr>
          <a:lstStyle/>
          <a:p>
            <a:pPr algn="ctr"/>
            <a:r>
              <a:rPr lang="en-US" sz="19900" b="0" cap="none" spc="0" dirty="0" smtClean="0">
                <a:ln w="0"/>
                <a:solidFill>
                  <a:schemeClr val="tx1"/>
                </a:solidFill>
                <a:effectLst>
                  <a:outerShdw blurRad="38100" dist="19050" dir="2700000" algn="tl" rotWithShape="0">
                    <a:schemeClr val="dk1">
                      <a:alpha val="40000"/>
                    </a:schemeClr>
                  </a:outerShdw>
                </a:effectLst>
              </a:rPr>
              <a:t>S</a:t>
            </a:r>
            <a:endParaRPr lang="en-US" sz="199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7627604" y="2790204"/>
            <a:ext cx="864339" cy="3154710"/>
          </a:xfrm>
          <a:prstGeom prst="rect">
            <a:avLst/>
          </a:prstGeom>
          <a:noFill/>
        </p:spPr>
        <p:txBody>
          <a:bodyPr wrap="none" lIns="91440" tIns="45720" rIns="91440" bIns="45720">
            <a:spAutoFit/>
          </a:bodyPr>
          <a:lstStyle/>
          <a:p>
            <a:pPr algn="ctr"/>
            <a:r>
              <a:rPr lang="en-US" sz="19900" b="0" cap="none" spc="0" dirty="0" smtClean="0">
                <a:ln w="0"/>
                <a:solidFill>
                  <a:schemeClr val="tx1"/>
                </a:solidFill>
                <a:effectLst>
                  <a:outerShdw blurRad="38100" dist="19050" dir="2700000" algn="tl" rotWithShape="0">
                    <a:schemeClr val="dk1">
                      <a:alpha val="40000"/>
                    </a:schemeClr>
                  </a:outerShdw>
                </a:effectLst>
              </a:rPr>
              <a:t>I</a:t>
            </a:r>
            <a:endParaRPr lang="en-US" sz="19900" b="0" cap="none" spc="0" dirty="0">
              <a:ln w="0"/>
              <a:solidFill>
                <a:schemeClr val="tx1"/>
              </a:solidFill>
              <a:effectLst>
                <a:outerShdw blurRad="38100" dist="19050" dir="2700000" algn="tl" rotWithShape="0">
                  <a:schemeClr val="dk1">
                    <a:alpha val="40000"/>
                  </a:schemeClr>
                </a:outerShdw>
              </a:effectLst>
            </a:endParaRPr>
          </a:p>
        </p:txBody>
      </p:sp>
      <p:sp>
        <p:nvSpPr>
          <p:cNvPr id="9" name="Text Placeholder 2"/>
          <p:cNvSpPr>
            <a:spLocks noGrp="1"/>
          </p:cNvSpPr>
          <p:nvPr>
            <p:ph type="body" sz="quarter" idx="10"/>
          </p:nvPr>
        </p:nvSpPr>
        <p:spPr>
          <a:xfrm>
            <a:off x="2314361" y="5776854"/>
            <a:ext cx="7743799" cy="738664"/>
          </a:xfrm>
        </p:spPr>
        <p:txBody>
          <a:bodyPr/>
          <a:lstStyle/>
          <a:p>
            <a:pPr marL="0" indent="0">
              <a:buNone/>
            </a:pPr>
            <a:r>
              <a:rPr lang="en-US" dirty="0" smtClean="0"/>
              <a:t>Corporate Social Irresponsibility</a:t>
            </a:r>
          </a:p>
        </p:txBody>
      </p:sp>
    </p:spTree>
    <p:extLst>
      <p:ext uri="{BB962C8B-B14F-4D97-AF65-F5344CB8AC3E}">
        <p14:creationId xmlns:p14="http://schemas.microsoft.com/office/powerpoint/2010/main" val="1968515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 calcmode="lin" valueType="num">
                                      <p:cBhvr additive="base">
                                        <p:cTn id="2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81733" y="2122118"/>
            <a:ext cx="9649073" cy="3447098"/>
          </a:xfrm>
        </p:spPr>
        <p:txBody>
          <a:bodyPr/>
          <a:lstStyle/>
          <a:p>
            <a:r>
              <a:rPr lang="en-US" dirty="0" smtClean="0"/>
              <a:t>Balance Sheet Obesity</a:t>
            </a:r>
          </a:p>
          <a:p>
            <a:endParaRPr lang="en-US" dirty="0" smtClean="0"/>
          </a:p>
          <a:p>
            <a:pPr lvl="0"/>
            <a:r>
              <a:rPr lang="en-US" dirty="0" smtClean="0"/>
              <a:t>The Corporate Aneurism</a:t>
            </a:r>
            <a:endParaRPr lang="en-US" dirty="0"/>
          </a:p>
          <a:p>
            <a:pPr lvl="0"/>
            <a:endParaRPr lang="en-US" dirty="0" smtClean="0"/>
          </a:p>
          <a:p>
            <a:pPr lvl="0"/>
            <a:r>
              <a:rPr lang="en-US" dirty="0" smtClean="0"/>
              <a:t>Corporate Social Irresponsibility !</a:t>
            </a:r>
          </a:p>
        </p:txBody>
      </p:sp>
      <p:sp>
        <p:nvSpPr>
          <p:cNvPr id="2" name="Title 1"/>
          <p:cNvSpPr>
            <a:spLocks noGrp="1"/>
          </p:cNvSpPr>
          <p:nvPr>
            <p:ph type="title"/>
          </p:nvPr>
        </p:nvSpPr>
        <p:spPr/>
        <p:txBody>
          <a:bodyPr/>
          <a:lstStyle/>
          <a:p>
            <a:r>
              <a:rPr lang="en-US" dirty="0" smtClean="0"/>
              <a:t>A Journey</a:t>
            </a:r>
            <a:br>
              <a:rPr lang="en-US" dirty="0" smtClean="0"/>
            </a:br>
            <a:r>
              <a:rPr lang="en-US" sz="3600" dirty="0" smtClean="0">
                <a:gradFill>
                  <a:gsLst>
                    <a:gs pos="1250">
                      <a:schemeClr val="tx2"/>
                    </a:gs>
                    <a:gs pos="99000">
                      <a:schemeClr val="tx2"/>
                    </a:gs>
                  </a:gsLst>
                  <a:lin ang="5400000" scaled="0"/>
                </a:gradFill>
              </a:rPr>
              <a:t>&amp; a Tale or 2</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555859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2" presetClass="entr" presetSubtype="8" fill="hold" grpId="0" nodeType="afterEffect">
                                  <p:stCondLst>
                                    <p:cond delay="100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3000"/>
                            </p:stCondLst>
                            <p:childTnLst>
                              <p:par>
                                <p:cTn id="15" presetID="2" presetClass="entr" presetSubtype="8" fill="hold" grpId="0" nodeType="afterEffect">
                                  <p:stCondLst>
                                    <p:cond delay="10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 Sheet Obesity</a:t>
            </a:r>
            <a:br>
              <a:rPr lang="en-US" dirty="0" smtClean="0"/>
            </a:br>
            <a:endParaRPr lang="en-US" sz="6600" i="1" dirty="0"/>
          </a:p>
        </p:txBody>
      </p:sp>
    </p:spTree>
    <p:extLst>
      <p:ext uri="{BB962C8B-B14F-4D97-AF65-F5344CB8AC3E}">
        <p14:creationId xmlns:p14="http://schemas.microsoft.com/office/powerpoint/2010/main" val="2759798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041773" y="1264589"/>
          <a:ext cx="8424936" cy="50721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Balance Sheet Obesity</a:t>
            </a:r>
            <a:br>
              <a:rPr lang="en-US" dirty="0" smtClean="0"/>
            </a:br>
            <a:r>
              <a:rPr lang="en-US" sz="3600" dirty="0" smtClean="0">
                <a:gradFill>
                  <a:gsLst>
                    <a:gs pos="1250">
                      <a:schemeClr val="tx2"/>
                    </a:gs>
                    <a:gs pos="99000">
                      <a:schemeClr val="tx2"/>
                    </a:gs>
                  </a:gsLst>
                  <a:lin ang="5400000" scaled="0"/>
                </a:gradFill>
              </a:rPr>
              <a:t>Epidemic!</a:t>
            </a:r>
            <a:endParaRPr lang="en-US" sz="4000" dirty="0">
              <a:gradFill>
                <a:gsLst>
                  <a:gs pos="1250">
                    <a:schemeClr val="tx2"/>
                  </a:gs>
                  <a:gs pos="99000">
                    <a:schemeClr val="tx2"/>
                  </a:gs>
                </a:gsLst>
                <a:lin ang="5400000" scaled="0"/>
              </a:gradFill>
            </a:endParaRPr>
          </a:p>
        </p:txBody>
      </p:sp>
      <p:sp>
        <p:nvSpPr>
          <p:cNvPr id="4" name="Text Placeholder 2"/>
          <p:cNvSpPr txBox="1">
            <a:spLocks/>
          </p:cNvSpPr>
          <p:nvPr/>
        </p:nvSpPr>
        <p:spPr>
          <a:xfrm>
            <a:off x="1782762" y="6260048"/>
            <a:ext cx="11887200" cy="738664"/>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u="sng" dirty="0" smtClean="0">
                <a:solidFill>
                  <a:srgbClr val="FF0000"/>
                </a:solidFill>
              </a:rPr>
              <a:t>NB:</a:t>
            </a:r>
            <a:r>
              <a:rPr lang="en-US" b="1" dirty="0" smtClean="0">
                <a:solidFill>
                  <a:srgbClr val="FF0000"/>
                </a:solidFill>
              </a:rPr>
              <a:t>  </a:t>
            </a:r>
            <a:r>
              <a:rPr lang="en-US" dirty="0" smtClean="0">
                <a:solidFill>
                  <a:srgbClr val="FF0000"/>
                </a:solidFill>
              </a:rPr>
              <a:t>Not all Business Models </a:t>
            </a:r>
            <a:r>
              <a:rPr lang="en-US" dirty="0" err="1" smtClean="0">
                <a:solidFill>
                  <a:srgbClr val="FF0000"/>
                </a:solidFill>
              </a:rPr>
              <a:t>favour</a:t>
            </a:r>
            <a:r>
              <a:rPr lang="en-US" dirty="0" smtClean="0">
                <a:solidFill>
                  <a:srgbClr val="FF0000"/>
                </a:solidFill>
              </a:rPr>
              <a:t> </a:t>
            </a:r>
            <a:r>
              <a:rPr lang="en-US" dirty="0" err="1" smtClean="0">
                <a:solidFill>
                  <a:srgbClr val="FF0000"/>
                </a:solidFill>
              </a:rPr>
              <a:t>Opex</a:t>
            </a:r>
            <a:endParaRPr lang="en-US" dirty="0" smtClean="0">
              <a:solidFill>
                <a:srgbClr val="FF0000"/>
              </a:solidFill>
            </a:endParaRPr>
          </a:p>
        </p:txBody>
      </p:sp>
    </p:spTree>
    <p:extLst>
      <p:ext uri="{BB962C8B-B14F-4D97-AF65-F5344CB8AC3E}">
        <p14:creationId xmlns:p14="http://schemas.microsoft.com/office/powerpoint/2010/main" val="4183610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177677" y="1625054"/>
          <a:ext cx="10009112" cy="5343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48668" y="283480"/>
            <a:ext cx="11889564" cy="917575"/>
          </a:xfrm>
        </p:spPr>
        <p:txBody>
          <a:bodyPr/>
          <a:lstStyle/>
          <a:p>
            <a:r>
              <a:rPr lang="en-US" dirty="0" smtClean="0"/>
              <a:t>Research</a:t>
            </a:r>
            <a:br>
              <a:rPr lang="en-US" dirty="0" smtClean="0"/>
            </a:br>
            <a:r>
              <a:rPr lang="en-US" sz="3600" dirty="0" smtClean="0">
                <a:gradFill>
                  <a:gsLst>
                    <a:gs pos="1250">
                      <a:schemeClr val="tx2"/>
                    </a:gs>
                    <a:gs pos="99000">
                      <a:schemeClr val="tx2"/>
                    </a:gs>
                  </a:gsLst>
                  <a:lin ang="5400000" scaled="0"/>
                </a:gradFill>
              </a:rPr>
              <a:t>SME Focus</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1766680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graphicEl>
                                              <a:dgm id="{F29A06A2-F28A-4657-AC62-A1F4CA80D0F2}"/>
                                            </p:graphicEl>
                                          </p:spTgt>
                                        </p:tgtEl>
                                        <p:attrNameLst>
                                          <p:attrName>style.visibility</p:attrName>
                                        </p:attrNameLst>
                                      </p:cBhvr>
                                      <p:to>
                                        <p:strVal val="visible"/>
                                      </p:to>
                                    </p:set>
                                    <p:animEffect transition="in" filter="fade">
                                      <p:cBhvr>
                                        <p:cTn id="7" dur="500"/>
                                        <p:tgtEl>
                                          <p:spTgt spid="4">
                                            <p:graphicEl>
                                              <a:dgm id="{F29A06A2-F28A-4657-AC62-A1F4CA80D0F2}"/>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1ED8EE05-1845-4981-8032-F29F42407DF1}"/>
                                            </p:graphicEl>
                                          </p:spTgt>
                                        </p:tgtEl>
                                        <p:attrNameLst>
                                          <p:attrName>style.visibility</p:attrName>
                                        </p:attrNameLst>
                                      </p:cBhvr>
                                      <p:to>
                                        <p:strVal val="visible"/>
                                      </p:to>
                                    </p:set>
                                    <p:animEffect transition="in" filter="fade">
                                      <p:cBhvr>
                                        <p:cTn id="11" dur="500"/>
                                        <p:tgtEl>
                                          <p:spTgt spid="4">
                                            <p:graphicEl>
                                              <a:dgm id="{1ED8EE05-1845-4981-8032-F29F42407DF1}"/>
                                            </p:graphic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
                                            <p:graphicEl>
                                              <a:dgm id="{1F9D54D3-1553-47B9-88D4-05EF48E4F6B9}"/>
                                            </p:graphicEl>
                                          </p:spTgt>
                                        </p:tgtEl>
                                        <p:attrNameLst>
                                          <p:attrName>style.visibility</p:attrName>
                                        </p:attrNameLst>
                                      </p:cBhvr>
                                      <p:to>
                                        <p:strVal val="visible"/>
                                      </p:to>
                                    </p:set>
                                    <p:animEffect transition="in" filter="fade">
                                      <p:cBhvr>
                                        <p:cTn id="15" dur="500"/>
                                        <p:tgtEl>
                                          <p:spTgt spid="4">
                                            <p:graphicEl>
                                              <a:dgm id="{1F9D54D3-1553-47B9-88D4-05EF48E4F6B9}"/>
                                            </p:graphic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
                                            <p:graphicEl>
                                              <a:dgm id="{6671D2F0-2151-4EC7-B4C3-3BBA10823377}"/>
                                            </p:graphicEl>
                                          </p:spTgt>
                                        </p:tgtEl>
                                        <p:attrNameLst>
                                          <p:attrName>style.visibility</p:attrName>
                                        </p:attrNameLst>
                                      </p:cBhvr>
                                      <p:to>
                                        <p:strVal val="visible"/>
                                      </p:to>
                                    </p:set>
                                    <p:animEffect transition="in" filter="fade">
                                      <p:cBhvr>
                                        <p:cTn id="19" dur="500"/>
                                        <p:tgtEl>
                                          <p:spTgt spid="4">
                                            <p:graphicEl>
                                              <a:dgm id="{6671D2F0-2151-4EC7-B4C3-3BBA10823377}"/>
                                            </p:graphic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
                                            <p:graphicEl>
                                              <a:dgm id="{90E063F3-CBD6-4BCD-8F93-CFF36FE8473C}"/>
                                            </p:graphicEl>
                                          </p:spTgt>
                                        </p:tgtEl>
                                        <p:attrNameLst>
                                          <p:attrName>style.visibility</p:attrName>
                                        </p:attrNameLst>
                                      </p:cBhvr>
                                      <p:to>
                                        <p:strVal val="visible"/>
                                      </p:to>
                                    </p:set>
                                    <p:animEffect transition="in" filter="fade">
                                      <p:cBhvr>
                                        <p:cTn id="23" dur="500"/>
                                        <p:tgtEl>
                                          <p:spTgt spid="4">
                                            <p:graphicEl>
                                              <a:dgm id="{90E063F3-CBD6-4BCD-8F93-CFF36FE8473C}"/>
                                            </p:graphicEl>
                                          </p:spTgt>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
                                            <p:graphicEl>
                                              <a:dgm id="{7C8A22C3-C83E-411C-80A2-7A4C48C67052}"/>
                                            </p:graphicEl>
                                          </p:spTgt>
                                        </p:tgtEl>
                                        <p:attrNameLst>
                                          <p:attrName>style.visibility</p:attrName>
                                        </p:attrNameLst>
                                      </p:cBhvr>
                                      <p:to>
                                        <p:strVal val="visible"/>
                                      </p:to>
                                    </p:set>
                                    <p:animEffect transition="in" filter="fade">
                                      <p:cBhvr>
                                        <p:cTn id="27" dur="500"/>
                                        <p:tgtEl>
                                          <p:spTgt spid="4">
                                            <p:graphicEl>
                                              <a:dgm id="{7C8A22C3-C83E-411C-80A2-7A4C48C67052}"/>
                                            </p:graphicEl>
                                          </p:spTgt>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
                                            <p:graphicEl>
                                              <a:dgm id="{04ECEA7D-F7B2-47AC-933E-95D95526435D}"/>
                                            </p:graphicEl>
                                          </p:spTgt>
                                        </p:tgtEl>
                                        <p:attrNameLst>
                                          <p:attrName>style.visibility</p:attrName>
                                        </p:attrNameLst>
                                      </p:cBhvr>
                                      <p:to>
                                        <p:strVal val="visible"/>
                                      </p:to>
                                    </p:set>
                                    <p:animEffect transition="in" filter="fade">
                                      <p:cBhvr>
                                        <p:cTn id="31" dur="500"/>
                                        <p:tgtEl>
                                          <p:spTgt spid="4">
                                            <p:graphicEl>
                                              <a:dgm id="{04ECEA7D-F7B2-47AC-933E-95D95526435D}"/>
                                            </p:graphicEl>
                                          </p:spTgt>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4">
                                            <p:graphicEl>
                                              <a:dgm id="{249734FC-D454-4120-9039-6EA8F3FF95CA}"/>
                                            </p:graphicEl>
                                          </p:spTgt>
                                        </p:tgtEl>
                                        <p:attrNameLst>
                                          <p:attrName>style.visibility</p:attrName>
                                        </p:attrNameLst>
                                      </p:cBhvr>
                                      <p:to>
                                        <p:strVal val="visible"/>
                                      </p:to>
                                    </p:set>
                                    <p:animEffect transition="in" filter="fade">
                                      <p:cBhvr>
                                        <p:cTn id="35" dur="500"/>
                                        <p:tgtEl>
                                          <p:spTgt spid="4">
                                            <p:graphicEl>
                                              <a:dgm id="{249734FC-D454-4120-9039-6EA8F3FF95CA}"/>
                                            </p:graphicEl>
                                          </p:spTgt>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4">
                                            <p:graphicEl>
                                              <a:dgm id="{9CCFB36C-14DD-4362-8C02-6246D9D1807C}"/>
                                            </p:graphicEl>
                                          </p:spTgt>
                                        </p:tgtEl>
                                        <p:attrNameLst>
                                          <p:attrName>style.visibility</p:attrName>
                                        </p:attrNameLst>
                                      </p:cBhvr>
                                      <p:to>
                                        <p:strVal val="visible"/>
                                      </p:to>
                                    </p:set>
                                    <p:animEffect transition="in" filter="fade">
                                      <p:cBhvr>
                                        <p:cTn id="39" dur="500"/>
                                        <p:tgtEl>
                                          <p:spTgt spid="4">
                                            <p:graphicEl>
                                              <a:dgm id="{9CCFB36C-14DD-4362-8C02-6246D9D1807C}"/>
                                            </p:graphicEl>
                                          </p:spTgt>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4">
                                            <p:graphicEl>
                                              <a:dgm id="{280BC786-062A-4D46-A0BD-C9D617759B3B}"/>
                                            </p:graphicEl>
                                          </p:spTgt>
                                        </p:tgtEl>
                                        <p:attrNameLst>
                                          <p:attrName>style.visibility</p:attrName>
                                        </p:attrNameLst>
                                      </p:cBhvr>
                                      <p:to>
                                        <p:strVal val="visible"/>
                                      </p:to>
                                    </p:set>
                                    <p:animEffect transition="in" filter="fade">
                                      <p:cBhvr>
                                        <p:cTn id="43" dur="500"/>
                                        <p:tgtEl>
                                          <p:spTgt spid="4">
                                            <p:graphicEl>
                                              <a:dgm id="{280BC786-062A-4D46-A0BD-C9D617759B3B}"/>
                                            </p:graphicEl>
                                          </p:spTgt>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4">
                                            <p:graphicEl>
                                              <a:dgm id="{0AF89BA6-A9A6-4CC9-BE35-597AC7666632}"/>
                                            </p:graphicEl>
                                          </p:spTgt>
                                        </p:tgtEl>
                                        <p:attrNameLst>
                                          <p:attrName>style.visibility</p:attrName>
                                        </p:attrNameLst>
                                      </p:cBhvr>
                                      <p:to>
                                        <p:strVal val="visible"/>
                                      </p:to>
                                    </p:set>
                                    <p:animEffect transition="in" filter="fade">
                                      <p:cBhvr>
                                        <p:cTn id="47" dur="500"/>
                                        <p:tgtEl>
                                          <p:spTgt spid="4">
                                            <p:graphicEl>
                                              <a:dgm id="{0AF89BA6-A9A6-4CC9-BE35-597AC7666632}"/>
                                            </p:graphicEl>
                                          </p:spTgt>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4">
                                            <p:graphicEl>
                                              <a:dgm id="{53ED5BD6-6490-4486-AC59-EF567455088C}"/>
                                            </p:graphicEl>
                                          </p:spTgt>
                                        </p:tgtEl>
                                        <p:attrNameLst>
                                          <p:attrName>style.visibility</p:attrName>
                                        </p:attrNameLst>
                                      </p:cBhvr>
                                      <p:to>
                                        <p:strVal val="visible"/>
                                      </p:to>
                                    </p:set>
                                    <p:animEffect transition="in" filter="fade">
                                      <p:cBhvr>
                                        <p:cTn id="51" dur="500"/>
                                        <p:tgtEl>
                                          <p:spTgt spid="4">
                                            <p:graphicEl>
                                              <a:dgm id="{53ED5BD6-6490-4486-AC59-EF567455088C}"/>
                                            </p:graphicEl>
                                          </p:spTgt>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4">
                                            <p:graphicEl>
                                              <a:dgm id="{DCA62025-960B-4A66-A9C3-C2410342ED2B}"/>
                                            </p:graphicEl>
                                          </p:spTgt>
                                        </p:tgtEl>
                                        <p:attrNameLst>
                                          <p:attrName>style.visibility</p:attrName>
                                        </p:attrNameLst>
                                      </p:cBhvr>
                                      <p:to>
                                        <p:strVal val="visible"/>
                                      </p:to>
                                    </p:set>
                                    <p:animEffect transition="in" filter="fade">
                                      <p:cBhvr>
                                        <p:cTn id="55" dur="500"/>
                                        <p:tgtEl>
                                          <p:spTgt spid="4">
                                            <p:graphicEl>
                                              <a:dgm id="{DCA62025-960B-4A66-A9C3-C2410342ED2B}"/>
                                            </p:graphicEl>
                                          </p:spTgt>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
                                            <p:graphicEl>
                                              <a:dgm id="{7CA159BC-9141-4D13-A144-F07B569497C3}"/>
                                            </p:graphicEl>
                                          </p:spTgt>
                                        </p:tgtEl>
                                        <p:attrNameLst>
                                          <p:attrName>style.visibility</p:attrName>
                                        </p:attrNameLst>
                                      </p:cBhvr>
                                      <p:to>
                                        <p:strVal val="visible"/>
                                      </p:to>
                                    </p:set>
                                    <p:animEffect transition="in" filter="fade">
                                      <p:cBhvr>
                                        <p:cTn id="59" dur="500"/>
                                        <p:tgtEl>
                                          <p:spTgt spid="4">
                                            <p:graphicEl>
                                              <a:dgm id="{7CA159BC-9141-4D13-A144-F07B569497C3}"/>
                                            </p:graphicEl>
                                          </p:spTgt>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4">
                                            <p:graphicEl>
                                              <a:dgm id="{5F89AD1B-1682-4BA5-B07F-1184BD0AEE13}"/>
                                            </p:graphicEl>
                                          </p:spTgt>
                                        </p:tgtEl>
                                        <p:attrNameLst>
                                          <p:attrName>style.visibility</p:attrName>
                                        </p:attrNameLst>
                                      </p:cBhvr>
                                      <p:to>
                                        <p:strVal val="visible"/>
                                      </p:to>
                                    </p:set>
                                    <p:animEffect transition="in" filter="fade">
                                      <p:cBhvr>
                                        <p:cTn id="63" dur="500"/>
                                        <p:tgtEl>
                                          <p:spTgt spid="4">
                                            <p:graphicEl>
                                              <a:dgm id="{5F89AD1B-1682-4BA5-B07F-1184BD0AEE13}"/>
                                            </p:graphicEl>
                                          </p:spTgt>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4">
                                            <p:graphicEl>
                                              <a:dgm id="{3ECACC89-0F3B-4059-A325-276EE47EC549}"/>
                                            </p:graphicEl>
                                          </p:spTgt>
                                        </p:tgtEl>
                                        <p:attrNameLst>
                                          <p:attrName>style.visibility</p:attrName>
                                        </p:attrNameLst>
                                      </p:cBhvr>
                                      <p:to>
                                        <p:strVal val="visible"/>
                                      </p:to>
                                    </p:set>
                                    <p:animEffect transition="in" filter="fade">
                                      <p:cBhvr>
                                        <p:cTn id="67" dur="500"/>
                                        <p:tgtEl>
                                          <p:spTgt spid="4">
                                            <p:graphicEl>
                                              <a:dgm id="{3ECACC89-0F3B-4059-A325-276EE47EC549}"/>
                                            </p:graphicEl>
                                          </p:spTgt>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4">
                                            <p:graphicEl>
                                              <a:dgm id="{3477FF76-3E2C-4D43-AF0F-D6A270FBC338}"/>
                                            </p:graphicEl>
                                          </p:spTgt>
                                        </p:tgtEl>
                                        <p:attrNameLst>
                                          <p:attrName>style.visibility</p:attrName>
                                        </p:attrNameLst>
                                      </p:cBhvr>
                                      <p:to>
                                        <p:strVal val="visible"/>
                                      </p:to>
                                    </p:set>
                                    <p:animEffect transition="in" filter="fade">
                                      <p:cBhvr>
                                        <p:cTn id="71" dur="500"/>
                                        <p:tgtEl>
                                          <p:spTgt spid="4">
                                            <p:graphicEl>
                                              <a:dgm id="{3477FF76-3E2C-4D43-AF0F-D6A270FBC338}"/>
                                            </p:graphicEl>
                                          </p:spTgt>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
                                            <p:graphicEl>
                                              <a:dgm id="{254CD256-CCA1-4FB0-8501-249DCBC7AB61}"/>
                                            </p:graphicEl>
                                          </p:spTgt>
                                        </p:tgtEl>
                                        <p:attrNameLst>
                                          <p:attrName>style.visibility</p:attrName>
                                        </p:attrNameLst>
                                      </p:cBhvr>
                                      <p:to>
                                        <p:strVal val="visible"/>
                                      </p:to>
                                    </p:set>
                                    <p:animEffect transition="in" filter="fade">
                                      <p:cBhvr>
                                        <p:cTn id="75" dur="500"/>
                                        <p:tgtEl>
                                          <p:spTgt spid="4">
                                            <p:graphicEl>
                                              <a:dgm id="{254CD256-CCA1-4FB0-8501-249DCBC7AB61}"/>
                                            </p:graphicEl>
                                          </p:spTgt>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
                                            <p:graphicEl>
                                              <a:dgm id="{474E53BD-6A07-4BFE-B570-2E8A81593D56}"/>
                                            </p:graphicEl>
                                          </p:spTgt>
                                        </p:tgtEl>
                                        <p:attrNameLst>
                                          <p:attrName>style.visibility</p:attrName>
                                        </p:attrNameLst>
                                      </p:cBhvr>
                                      <p:to>
                                        <p:strVal val="visible"/>
                                      </p:to>
                                    </p:set>
                                    <p:animEffect transition="in" filter="fade">
                                      <p:cBhvr>
                                        <p:cTn id="79" dur="500"/>
                                        <p:tgtEl>
                                          <p:spTgt spid="4">
                                            <p:graphicEl>
                                              <a:dgm id="{474E53BD-6A07-4BFE-B570-2E8A81593D56}"/>
                                            </p:graphicEl>
                                          </p:spTgt>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
                                            <p:graphicEl>
                                              <a:dgm id="{B7FF062A-AB28-4607-A1DB-7E349341E754}"/>
                                            </p:graphicEl>
                                          </p:spTgt>
                                        </p:tgtEl>
                                        <p:attrNameLst>
                                          <p:attrName>style.visibility</p:attrName>
                                        </p:attrNameLst>
                                      </p:cBhvr>
                                      <p:to>
                                        <p:strVal val="visible"/>
                                      </p:to>
                                    </p:set>
                                    <p:animEffect transition="in" filter="fade">
                                      <p:cBhvr>
                                        <p:cTn id="83" dur="500"/>
                                        <p:tgtEl>
                                          <p:spTgt spid="4">
                                            <p:graphicEl>
                                              <a:dgm id="{B7FF062A-AB28-4607-A1DB-7E349341E754}"/>
                                            </p:graphicEl>
                                          </p:spTgt>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
                                            <p:graphicEl>
                                              <a:dgm id="{DD3A85DA-C7B7-4D75-99BD-FF6398546D19}"/>
                                            </p:graphicEl>
                                          </p:spTgt>
                                        </p:tgtEl>
                                        <p:attrNameLst>
                                          <p:attrName>style.visibility</p:attrName>
                                        </p:attrNameLst>
                                      </p:cBhvr>
                                      <p:to>
                                        <p:strVal val="visible"/>
                                      </p:to>
                                    </p:set>
                                    <p:animEffect transition="in" filter="fade">
                                      <p:cBhvr>
                                        <p:cTn id="87" dur="500"/>
                                        <p:tgtEl>
                                          <p:spTgt spid="4">
                                            <p:graphicEl>
                                              <a:dgm id="{DD3A85DA-C7B7-4D75-99BD-FF6398546D19}"/>
                                            </p:graphicEl>
                                          </p:spTgt>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4">
                                            <p:graphicEl>
                                              <a:dgm id="{AAE883E3-369D-4DAF-A507-336E27B08C12}"/>
                                            </p:graphicEl>
                                          </p:spTgt>
                                        </p:tgtEl>
                                        <p:attrNameLst>
                                          <p:attrName>style.visibility</p:attrName>
                                        </p:attrNameLst>
                                      </p:cBhvr>
                                      <p:to>
                                        <p:strVal val="visible"/>
                                      </p:to>
                                    </p:set>
                                    <p:animEffect transition="in" filter="fade">
                                      <p:cBhvr>
                                        <p:cTn id="91" dur="500"/>
                                        <p:tgtEl>
                                          <p:spTgt spid="4">
                                            <p:graphicEl>
                                              <a:dgm id="{AAE883E3-369D-4DAF-A507-336E27B08C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178563" y="1697062"/>
          <a:ext cx="7306585" cy="4717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The Potential</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2701190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601614" y="2072674"/>
          <a:ext cx="11344201" cy="19574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601613" y="4348115"/>
          <a:ext cx="11344201" cy="195745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le 1"/>
          <p:cNvSpPr>
            <a:spLocks noGrp="1"/>
          </p:cNvSpPr>
          <p:nvPr>
            <p:ph type="title"/>
          </p:nvPr>
        </p:nvSpPr>
        <p:spPr>
          <a:xfrm>
            <a:off x="274639" y="295274"/>
            <a:ext cx="11889564" cy="917575"/>
          </a:xfrm>
        </p:spPr>
        <p:txBody>
          <a:bodyPr/>
          <a:lstStyle/>
          <a:p>
            <a:r>
              <a:rPr lang="en-US" dirty="0" smtClean="0"/>
              <a:t>The Numbers</a:t>
            </a:r>
            <a:br>
              <a:rPr lang="en-US" dirty="0" smtClean="0"/>
            </a:br>
            <a:r>
              <a:rPr lang="en-US" sz="3600" dirty="0" smtClean="0">
                <a:gradFill>
                  <a:gsLst>
                    <a:gs pos="1250">
                      <a:schemeClr val="tx2"/>
                    </a:gs>
                    <a:gs pos="99000">
                      <a:schemeClr val="tx2"/>
                    </a:gs>
                  </a:gsLst>
                  <a:lin ang="5400000" scaled="0"/>
                </a:gradFill>
              </a:rPr>
              <a:t>Apologies to the US ;-)</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1459191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dirty="0" smtClean="0"/>
              <a:t>Talking Real Value of Cloud Computing to Customers</a:t>
            </a:r>
            <a:endParaRPr lang="en-US" sz="4800" dirty="0"/>
          </a:p>
        </p:txBody>
      </p:sp>
      <p:sp>
        <p:nvSpPr>
          <p:cNvPr id="5" name="Text Placeholder 4"/>
          <p:cNvSpPr>
            <a:spLocks noGrp="1"/>
          </p:cNvSpPr>
          <p:nvPr>
            <p:ph type="body" sz="quarter" idx="14"/>
          </p:nvPr>
        </p:nvSpPr>
        <p:spPr/>
        <p:txBody>
          <a:bodyPr/>
          <a:lstStyle/>
          <a:p>
            <a:r>
              <a:rPr lang="en-US" dirty="0" smtClean="0"/>
              <a:t>Nigel Gibbons</a:t>
            </a:r>
          </a:p>
          <a:p>
            <a:r>
              <a:rPr lang="en-US" dirty="0" smtClean="0"/>
              <a:t>Executive Chairman</a:t>
            </a:r>
          </a:p>
          <a:p>
            <a:r>
              <a:rPr lang="en-US" dirty="0" smtClean="0"/>
              <a:t>UniTech</a:t>
            </a:r>
            <a:endParaRPr lang="en-US" dirty="0"/>
          </a:p>
        </p:txBody>
      </p:sp>
      <p:sp>
        <p:nvSpPr>
          <p:cNvPr id="2" name="Text Placeholder 1"/>
          <p:cNvSpPr>
            <a:spLocks noGrp="1"/>
          </p:cNvSpPr>
          <p:nvPr>
            <p:ph type="body" sz="quarter" idx="15"/>
          </p:nvPr>
        </p:nvSpPr>
        <p:spPr/>
        <p:txBody>
          <a:bodyPr/>
          <a:lstStyle/>
          <a:p>
            <a:r>
              <a:rPr lang="en-US" dirty="0" smtClean="0"/>
              <a:t>LS163i</a:t>
            </a:r>
            <a:endParaRPr lang="en-US" dirty="0"/>
          </a:p>
        </p:txBody>
      </p:sp>
    </p:spTree>
    <p:extLst>
      <p:ext uri="{BB962C8B-B14F-4D97-AF65-F5344CB8AC3E}">
        <p14:creationId xmlns:p14="http://schemas.microsoft.com/office/powerpoint/2010/main" val="18755263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364053" y="2119177"/>
            <a:ext cx="7497896" cy="1777410"/>
          </a:xfrm>
        </p:spPr>
        <p:txBody>
          <a:bodyPr/>
          <a:lstStyle/>
          <a:p>
            <a:pPr lvl="0"/>
            <a:r>
              <a:rPr lang="en-US" sz="11500" dirty="0"/>
              <a:t>£</a:t>
            </a:r>
            <a:r>
              <a:rPr lang="en-US" sz="11500" dirty="0" smtClean="0"/>
              <a:t>1.2Billion</a:t>
            </a:r>
          </a:p>
        </p:txBody>
      </p:sp>
      <p:sp>
        <p:nvSpPr>
          <p:cNvPr id="4" name="Text Placeholder 1"/>
          <p:cNvSpPr txBox="1">
            <a:spLocks/>
          </p:cNvSpPr>
          <p:nvPr/>
        </p:nvSpPr>
        <p:spPr>
          <a:xfrm>
            <a:off x="2364053" y="4265119"/>
            <a:ext cx="7710736" cy="1777410"/>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1500" dirty="0" smtClean="0"/>
              <a:t>£65Billion</a:t>
            </a:r>
            <a:endParaRPr lang="en-GB" sz="11500" dirty="0" smtClean="0"/>
          </a:p>
        </p:txBody>
      </p:sp>
      <p:sp>
        <p:nvSpPr>
          <p:cNvPr id="6" name="Title 1"/>
          <p:cNvSpPr>
            <a:spLocks noGrp="1"/>
          </p:cNvSpPr>
          <p:nvPr>
            <p:ph type="title"/>
          </p:nvPr>
        </p:nvSpPr>
        <p:spPr>
          <a:xfrm>
            <a:off x="274639" y="295274"/>
            <a:ext cx="11889564" cy="917575"/>
          </a:xfrm>
        </p:spPr>
        <p:txBody>
          <a:bodyPr/>
          <a:lstStyle/>
          <a:p>
            <a:r>
              <a:rPr lang="en-US" dirty="0" smtClean="0"/>
              <a:t>Yes you </a:t>
            </a:r>
            <a:r>
              <a:rPr lang="en-US" dirty="0"/>
              <a:t>H</a:t>
            </a:r>
            <a:r>
              <a:rPr lang="en-US" dirty="0" smtClean="0"/>
              <a:t>eard Right</a:t>
            </a:r>
            <a:br>
              <a:rPr lang="en-US" dirty="0" smtClean="0"/>
            </a:br>
            <a:r>
              <a:rPr lang="en-US" sz="3600" dirty="0" smtClean="0">
                <a:gradFill>
                  <a:gsLst>
                    <a:gs pos="1250">
                      <a:schemeClr val="tx2"/>
                    </a:gs>
                    <a:gs pos="99000">
                      <a:schemeClr val="tx2"/>
                    </a:gs>
                  </a:gsLst>
                  <a:lin ang="5400000" scaled="0"/>
                </a:gradFill>
              </a:rPr>
              <a:t>A </a:t>
            </a:r>
            <a:r>
              <a:rPr lang="en-US" sz="3600" dirty="0">
                <a:gradFill>
                  <a:gsLst>
                    <a:gs pos="1250">
                      <a:schemeClr val="tx2"/>
                    </a:gs>
                    <a:gs pos="99000">
                      <a:schemeClr val="tx2"/>
                    </a:gs>
                  </a:gsLst>
                  <a:lin ang="5400000" scaled="0"/>
                </a:gradFill>
              </a:rPr>
              <a:t>P</a:t>
            </a:r>
            <a:r>
              <a:rPr lang="en-US" sz="3600" dirty="0" smtClean="0">
                <a:gradFill>
                  <a:gsLst>
                    <a:gs pos="1250">
                      <a:schemeClr val="tx2"/>
                    </a:gs>
                    <a:gs pos="99000">
                      <a:schemeClr val="tx2"/>
                    </a:gs>
                  </a:gsLst>
                  <a:lin ang="5400000" scaled="0"/>
                </a:gradFill>
              </a:rPr>
              <a:t>artner Opportunity</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38209309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grpId="0" nodeType="clickEffect">
                                  <p:stCondLst>
                                    <p:cond delay="0"/>
                                  </p:stCondLst>
                                  <p:childTnLst>
                                    <p:animClr clrSpc="rgb" dir="cw">
                                      <p:cBhvr override="childStyle">
                                        <p:cTn id="6" dur="250" autoRev="1" fill="remove"/>
                                        <p:tgtEl>
                                          <p:spTgt spid="4"/>
                                        </p:tgtEl>
                                        <p:attrNameLst>
                                          <p:attrName>style.color</p:attrName>
                                        </p:attrNameLst>
                                      </p:cBhvr>
                                      <p:to>
                                        <a:schemeClr val="bg1"/>
                                      </p:to>
                                    </p:animClr>
                                    <p:animClr clrSpc="rgb" dir="cw">
                                      <p:cBhvr>
                                        <p:cTn id="7" dur="250" autoRev="1" fill="remove"/>
                                        <p:tgtEl>
                                          <p:spTgt spid="4"/>
                                        </p:tgtEl>
                                        <p:attrNameLst>
                                          <p:attrName>fillcolor</p:attrName>
                                        </p:attrNameLst>
                                      </p:cBhvr>
                                      <p:to>
                                        <a:schemeClr val="bg1"/>
                                      </p:to>
                                    </p:animClr>
                                    <p:set>
                                      <p:cBhvr>
                                        <p:cTn id="8" dur="250" autoRev="1" fill="remove"/>
                                        <p:tgtEl>
                                          <p:spTgt spid="4"/>
                                        </p:tgtEl>
                                        <p:attrNameLst>
                                          <p:attrName>fill.type</p:attrName>
                                        </p:attrNameLst>
                                      </p:cBhvr>
                                      <p:to>
                                        <p:strVal val="solid"/>
                                      </p:to>
                                    </p:set>
                                    <p:set>
                                      <p:cBhvr>
                                        <p:cTn id="9" dur="250" autoRev="1" fill="remove"/>
                                        <p:tgtEl>
                                          <p:spTgt spid="4"/>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7" presetClass="emph" presetSubtype="0" fill="remove" grpId="0" nodeType="clickEffect">
                                  <p:stCondLst>
                                    <p:cond delay="0"/>
                                  </p:stCondLst>
                                  <p:childTnLst>
                                    <p:animClr clrSpc="rgb" dir="cw">
                                      <p:cBhvr override="childStyle">
                                        <p:cTn id="13" dur="250" autoRev="1" fill="remove"/>
                                        <p:tgtEl>
                                          <p:spTgt spid="2">
                                            <p:txEl>
                                              <p:pRg st="0" end="0"/>
                                            </p:txEl>
                                          </p:spTgt>
                                        </p:tgtEl>
                                        <p:attrNameLst>
                                          <p:attrName>style.color</p:attrName>
                                        </p:attrNameLst>
                                      </p:cBhvr>
                                      <p:to>
                                        <a:schemeClr val="bg1"/>
                                      </p:to>
                                    </p:animClr>
                                    <p:animClr clrSpc="rgb" dir="cw">
                                      <p:cBhvr>
                                        <p:cTn id="14" dur="250" autoRev="1" fill="remove"/>
                                        <p:tgtEl>
                                          <p:spTgt spid="2">
                                            <p:txEl>
                                              <p:pRg st="0" end="0"/>
                                            </p:txEl>
                                          </p:spTgt>
                                        </p:tgtEl>
                                        <p:attrNameLst>
                                          <p:attrName>fillcolor</p:attrName>
                                        </p:attrNameLst>
                                      </p:cBhvr>
                                      <p:to>
                                        <a:schemeClr val="bg1"/>
                                      </p:to>
                                    </p:animClr>
                                    <p:set>
                                      <p:cBhvr>
                                        <p:cTn id="15" dur="250" autoRev="1" fill="remove"/>
                                        <p:tgtEl>
                                          <p:spTgt spid="2">
                                            <p:txEl>
                                              <p:pRg st="0" end="0"/>
                                            </p:txEl>
                                          </p:spTgt>
                                        </p:tgtEl>
                                        <p:attrNameLst>
                                          <p:attrName>fill.type</p:attrName>
                                        </p:attrNameLst>
                                      </p:cBhvr>
                                      <p:to>
                                        <p:strVal val="solid"/>
                                      </p:to>
                                    </p:set>
                                    <p:set>
                                      <p:cBhvr>
                                        <p:cTn id="16" dur="250" autoRev="1" fill="remove"/>
                                        <p:tgtEl>
                                          <p:spTgt spid="2">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113781" y="2057102"/>
            <a:ext cx="8496944" cy="2483757"/>
          </a:xfrm>
        </p:spPr>
        <p:txBody>
          <a:bodyPr/>
          <a:lstStyle/>
          <a:p>
            <a:pPr marL="0" indent="0">
              <a:buNone/>
            </a:pPr>
            <a:r>
              <a:rPr lang="en-GB" sz="16600" b="1" dirty="0" smtClean="0">
                <a:solidFill>
                  <a:schemeClr val="accent3">
                    <a:lumMod val="75000"/>
                  </a:schemeClr>
                </a:solidFill>
              </a:rPr>
              <a:t>£800,000</a:t>
            </a:r>
            <a:endParaRPr lang="en-GB" sz="16600" b="1" dirty="0">
              <a:solidFill>
                <a:schemeClr val="accent3">
                  <a:lumMod val="75000"/>
                </a:schemeClr>
              </a:solidFill>
            </a:endParaRPr>
          </a:p>
        </p:txBody>
      </p:sp>
      <p:sp>
        <p:nvSpPr>
          <p:cNvPr id="3" name="Title 1"/>
          <p:cNvSpPr>
            <a:spLocks noGrp="1"/>
          </p:cNvSpPr>
          <p:nvPr>
            <p:ph type="title"/>
          </p:nvPr>
        </p:nvSpPr>
        <p:spPr>
          <a:xfrm>
            <a:off x="274639" y="295274"/>
            <a:ext cx="11889564" cy="917575"/>
          </a:xfrm>
        </p:spPr>
        <p:txBody>
          <a:bodyPr/>
          <a:lstStyle/>
          <a:p>
            <a:r>
              <a:rPr lang="en-US" dirty="0" smtClean="0"/>
              <a:t>A tale ….</a:t>
            </a:r>
            <a:br>
              <a:rPr lang="en-US" dirty="0" smtClean="0"/>
            </a:br>
            <a:r>
              <a:rPr lang="en-US" sz="3600" dirty="0" smtClean="0">
                <a:gradFill>
                  <a:gsLst>
                    <a:gs pos="1250">
                      <a:schemeClr val="tx2"/>
                    </a:gs>
                    <a:gs pos="99000">
                      <a:schemeClr val="tx2"/>
                    </a:gs>
                  </a:gsLst>
                  <a:lin ang="5400000" scaled="0"/>
                </a:gradFill>
              </a:rPr>
              <a:t>Legal Sector</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5940155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10000"/>
                                  </p:stCondLst>
                                  <p:childTnLst>
                                    <p:animRot by="120000">
                                      <p:cBhvr>
                                        <p:cTn id="6" dur="100" fill="hold">
                                          <p:stCondLst>
                                            <p:cond delay="0"/>
                                          </p:stCondLst>
                                        </p:cTn>
                                        <p:tgtEl>
                                          <p:spTgt spid="2">
                                            <p:txEl>
                                              <p:pRg st="0" end="0"/>
                                            </p:txEl>
                                          </p:spTgt>
                                        </p:tgtEl>
                                        <p:attrNameLst>
                                          <p:attrName>r</p:attrName>
                                        </p:attrNameLst>
                                      </p:cBhvr>
                                    </p:animRot>
                                    <p:animRot by="-240000">
                                      <p:cBhvr>
                                        <p:cTn id="7" dur="200" fill="hold">
                                          <p:stCondLst>
                                            <p:cond delay="200"/>
                                          </p:stCondLst>
                                        </p:cTn>
                                        <p:tgtEl>
                                          <p:spTgt spid="2">
                                            <p:txEl>
                                              <p:pRg st="0" end="0"/>
                                            </p:txEl>
                                          </p:spTgt>
                                        </p:tgtEl>
                                        <p:attrNameLst>
                                          <p:attrName>r</p:attrName>
                                        </p:attrNameLst>
                                      </p:cBhvr>
                                    </p:animRot>
                                    <p:animRot by="240000">
                                      <p:cBhvr>
                                        <p:cTn id="8" dur="200" fill="hold">
                                          <p:stCondLst>
                                            <p:cond delay="400"/>
                                          </p:stCondLst>
                                        </p:cTn>
                                        <p:tgtEl>
                                          <p:spTgt spid="2">
                                            <p:txEl>
                                              <p:pRg st="0" end="0"/>
                                            </p:txEl>
                                          </p:spTgt>
                                        </p:tgtEl>
                                        <p:attrNameLst>
                                          <p:attrName>r</p:attrName>
                                        </p:attrNameLst>
                                      </p:cBhvr>
                                    </p:animRot>
                                    <p:animRot by="-240000">
                                      <p:cBhvr>
                                        <p:cTn id="9" dur="200" fill="hold">
                                          <p:stCondLst>
                                            <p:cond delay="600"/>
                                          </p:stCondLst>
                                        </p:cTn>
                                        <p:tgtEl>
                                          <p:spTgt spid="2">
                                            <p:txEl>
                                              <p:pRg st="0" end="0"/>
                                            </p:txEl>
                                          </p:spTgt>
                                        </p:tgtEl>
                                        <p:attrNameLst>
                                          <p:attrName>r</p:attrName>
                                        </p:attrNameLst>
                                      </p:cBhvr>
                                    </p:animRot>
                                    <p:animRot by="120000">
                                      <p:cBhvr>
                                        <p:cTn id="10" dur="200" fill="hold">
                                          <p:stCondLst>
                                            <p:cond delay="800"/>
                                          </p:stCondLst>
                                        </p:cTn>
                                        <p:tgtEl>
                                          <p:spTgt spid="2">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nvPr>
        </p:nvGraphicFramePr>
        <p:xfrm>
          <a:off x="1978064" y="1429010"/>
          <a:ext cx="8532521" cy="36105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bwMode="auto">
          <a:xfrm>
            <a:off x="2178955" y="5269462"/>
            <a:ext cx="8331630" cy="1252135"/>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21" tIns="109697" rIns="137121" bIns="109697" numCol="1" spcCol="0" rtlCol="0" fromWordArt="0" anchor="t" anchorCtr="0" forceAA="0" compatLnSpc="1">
            <a:prstTxWarp prst="textNoShape">
              <a:avLst/>
            </a:prstTxWarp>
            <a:noAutofit/>
          </a:bodyPr>
          <a:lstStyle/>
          <a:p>
            <a:pPr defTabSz="913680" fontAlgn="base">
              <a:lnSpc>
                <a:spcPct val="90000"/>
              </a:lnSpc>
              <a:spcAft>
                <a:spcPct val="0"/>
              </a:spcAft>
            </a:pPr>
            <a:r>
              <a:rPr lang="en-US" sz="2400" dirty="0" smtClean="0">
                <a:solidFill>
                  <a:srgbClr val="505050"/>
                </a:solidFill>
                <a:latin typeface="Segoe UI" panose="020B0502040204020203" pitchFamily="34" charset="0"/>
                <a:cs typeface="Segoe UI" panose="020B0502040204020203" pitchFamily="34" charset="0"/>
              </a:rPr>
              <a:t>IT Cost Audit </a:t>
            </a:r>
            <a:r>
              <a:rPr lang="en-US" sz="2400" dirty="0" smtClean="0">
                <a:solidFill>
                  <a:srgbClr val="505050"/>
                </a:solidFill>
                <a:latin typeface="Segoe UI" panose="020B0502040204020203" pitchFamily="34" charset="0"/>
                <a:cs typeface="Segoe UI" panose="020B0502040204020203" pitchFamily="34" charset="0"/>
                <a:sym typeface="Wingdings" panose="05000000000000000000" pitchFamily="2" charset="2"/>
              </a:rPr>
              <a:t> </a:t>
            </a:r>
            <a:r>
              <a:rPr lang="en-US" sz="2400" b="1" dirty="0" smtClean="0">
                <a:solidFill>
                  <a:srgbClr val="505050"/>
                </a:solidFill>
                <a:latin typeface="Segoe UI" panose="020B0502040204020203" pitchFamily="34" charset="0"/>
                <a:cs typeface="Segoe UI" panose="020B0502040204020203" pitchFamily="34" charset="0"/>
                <a:sym typeface="Wingdings" panose="05000000000000000000" pitchFamily="2" charset="2"/>
              </a:rPr>
              <a:t>Visible &amp; the Off-Balance Sheet</a:t>
            </a:r>
          </a:p>
          <a:p>
            <a:pPr defTabSz="913680" fontAlgn="base">
              <a:lnSpc>
                <a:spcPct val="90000"/>
              </a:lnSpc>
              <a:spcAft>
                <a:spcPct val="0"/>
              </a:spcAft>
            </a:pPr>
            <a:r>
              <a:rPr lang="en-US" sz="2400" dirty="0" smtClean="0">
                <a:solidFill>
                  <a:srgbClr val="505050"/>
                </a:solidFill>
                <a:latin typeface="Segoe UI" panose="020B0502040204020203" pitchFamily="34" charset="0"/>
                <a:cs typeface="Segoe UI" panose="020B0502040204020203" pitchFamily="34" charset="0"/>
              </a:rPr>
              <a:t>Art of the Practical</a:t>
            </a:r>
            <a:r>
              <a:rPr lang="en-US" sz="2400" dirty="0" smtClean="0">
                <a:solidFill>
                  <a:srgbClr val="505050"/>
                </a:solidFill>
                <a:latin typeface="Segoe UI" panose="020B0502040204020203" pitchFamily="34" charset="0"/>
                <a:cs typeface="Segoe UI" panose="020B0502040204020203" pitchFamily="34" charset="0"/>
                <a:sym typeface="Wingdings" panose="05000000000000000000" pitchFamily="2" charset="2"/>
              </a:rPr>
              <a:t> </a:t>
            </a:r>
            <a:r>
              <a:rPr lang="en-US" sz="2400" b="1" dirty="0">
                <a:solidFill>
                  <a:srgbClr val="505050"/>
                </a:solidFill>
                <a:latin typeface="Segoe UI" panose="020B0502040204020203" pitchFamily="34" charset="0"/>
                <a:cs typeface="Segoe UI" panose="020B0502040204020203" pitchFamily="34" charset="0"/>
                <a:sym typeface="Wingdings" panose="05000000000000000000" pitchFamily="2" charset="2"/>
              </a:rPr>
              <a:t>C</a:t>
            </a:r>
            <a:r>
              <a:rPr lang="en-US" sz="2400" b="1" dirty="0" smtClean="0">
                <a:solidFill>
                  <a:srgbClr val="505050"/>
                </a:solidFill>
                <a:latin typeface="Segoe UI" panose="020B0502040204020203" pitchFamily="34" charset="0"/>
                <a:cs typeface="Segoe UI" panose="020B0502040204020203" pitchFamily="34" charset="0"/>
                <a:sym typeface="Wingdings" panose="05000000000000000000" pitchFamily="2" charset="2"/>
              </a:rPr>
              <a:t>loud Roadmap Baseline Potential</a:t>
            </a:r>
          </a:p>
          <a:p>
            <a:pPr defTabSz="913680" fontAlgn="base">
              <a:lnSpc>
                <a:spcPct val="90000"/>
              </a:lnSpc>
              <a:spcAft>
                <a:spcPct val="0"/>
              </a:spcAft>
            </a:pPr>
            <a:r>
              <a:rPr lang="en-US" sz="2400" dirty="0" smtClean="0">
                <a:solidFill>
                  <a:srgbClr val="505050"/>
                </a:solidFill>
                <a:latin typeface="Segoe UI" panose="020B0502040204020203" pitchFamily="34" charset="0"/>
                <a:cs typeface="Segoe UI" panose="020B0502040204020203" pitchFamily="34" charset="0"/>
                <a:sym typeface="Wingdings" panose="05000000000000000000" pitchFamily="2" charset="2"/>
              </a:rPr>
              <a:t>Managed Services  </a:t>
            </a:r>
            <a:r>
              <a:rPr lang="en-US" sz="2400" b="1" dirty="0" smtClean="0">
                <a:solidFill>
                  <a:srgbClr val="505050"/>
                </a:solidFill>
                <a:latin typeface="Segoe UI" panose="020B0502040204020203" pitchFamily="34" charset="0"/>
                <a:cs typeface="Segoe UI" panose="020B0502040204020203" pitchFamily="34" charset="0"/>
                <a:sym typeface="Wingdings" panose="05000000000000000000" pitchFamily="2" charset="2"/>
              </a:rPr>
              <a:t>It’s an Evergreen world</a:t>
            </a:r>
            <a:endParaRPr lang="en-US" sz="2400" b="1" dirty="0">
              <a:solidFill>
                <a:srgbClr val="505050"/>
              </a:solidFill>
              <a:latin typeface="Segoe UI" panose="020B0502040204020203" pitchFamily="34" charset="0"/>
              <a:cs typeface="Segoe UI" panose="020B0502040204020203" pitchFamily="34" charset="0"/>
            </a:endParaRPr>
          </a:p>
        </p:txBody>
      </p:sp>
      <p:sp>
        <p:nvSpPr>
          <p:cNvPr id="6" name="Title 1"/>
          <p:cNvSpPr>
            <a:spLocks noGrp="1"/>
          </p:cNvSpPr>
          <p:nvPr>
            <p:ph type="title"/>
          </p:nvPr>
        </p:nvSpPr>
        <p:spPr>
          <a:xfrm>
            <a:off x="274639" y="295274"/>
            <a:ext cx="11889564" cy="917575"/>
          </a:xfrm>
        </p:spPr>
        <p:txBody>
          <a:bodyPr/>
          <a:lstStyle/>
          <a:p>
            <a:r>
              <a:rPr lang="en-US" dirty="0" smtClean="0"/>
              <a:t>The Engagement Formulae</a:t>
            </a:r>
            <a:br>
              <a:rPr lang="en-US" dirty="0" smtClean="0"/>
            </a:br>
            <a:r>
              <a:rPr lang="en-US" sz="3600" dirty="0" smtClean="0">
                <a:gradFill>
                  <a:gsLst>
                    <a:gs pos="1250">
                      <a:schemeClr val="tx2"/>
                    </a:gs>
                    <a:gs pos="99000">
                      <a:schemeClr val="tx2"/>
                    </a:gs>
                  </a:gsLst>
                  <a:lin ang="5400000" scaled="0"/>
                </a:gradFill>
              </a:rPr>
              <a:t>Customers like it Simple</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414121170"/>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r>
              <a:rPr lang="en-US" baseline="30000" dirty="0" smtClean="0"/>
              <a:t>rd</a:t>
            </a:r>
            <a:r>
              <a:rPr lang="en-US" dirty="0" smtClean="0"/>
              <a:t> Party Figures</a:t>
            </a:r>
            <a:br>
              <a:rPr lang="en-US" dirty="0" smtClean="0"/>
            </a:br>
            <a:r>
              <a:rPr lang="en-US" sz="3600" dirty="0" smtClean="0">
                <a:gradFill>
                  <a:gsLst>
                    <a:gs pos="1250">
                      <a:schemeClr val="tx2"/>
                    </a:gs>
                    <a:gs pos="99000">
                      <a:schemeClr val="tx2"/>
                    </a:gs>
                  </a:gsLst>
                  <a:lin ang="5400000" scaled="0"/>
                </a:gradFill>
              </a:rPr>
              <a:t>Hudson Consulting</a:t>
            </a:r>
            <a:endParaRPr lang="en-US" sz="4000" dirty="0">
              <a:gradFill>
                <a:gsLst>
                  <a:gs pos="1250">
                    <a:schemeClr val="tx2"/>
                  </a:gs>
                  <a:gs pos="99000">
                    <a:schemeClr val="tx2"/>
                  </a:gs>
                </a:gsLst>
                <a:lin ang="5400000" scaled="0"/>
              </a:gradFill>
            </a:endParaRPr>
          </a:p>
        </p:txBody>
      </p:sp>
      <p:sp>
        <p:nvSpPr>
          <p:cNvPr id="3" name="Rectangle 2"/>
          <p:cNvSpPr/>
          <p:nvPr/>
        </p:nvSpPr>
        <p:spPr>
          <a:xfrm>
            <a:off x="2905869" y="6191078"/>
            <a:ext cx="6299738" cy="369332"/>
          </a:xfrm>
          <a:prstGeom prst="rect">
            <a:avLst/>
          </a:prstGeom>
        </p:spPr>
        <p:txBody>
          <a:bodyPr wrap="none">
            <a:spAutoFit/>
          </a:bodyPr>
          <a:lstStyle/>
          <a:p>
            <a:r>
              <a:rPr lang="en-GB" dirty="0" smtClean="0"/>
              <a:t>Ref: </a:t>
            </a:r>
            <a:r>
              <a:rPr lang="en-GB" dirty="0" smtClean="0">
                <a:hlinkClick r:id="rId3"/>
              </a:rPr>
              <a:t>http</a:t>
            </a:r>
            <a:r>
              <a:rPr lang="en-GB" dirty="0">
                <a:hlinkClick r:id="rId3"/>
              </a:rPr>
              <a:t>://</a:t>
            </a:r>
            <a:r>
              <a:rPr lang="en-GB" dirty="0" smtClean="0">
                <a:hlinkClick r:id="rId3"/>
              </a:rPr>
              <a:t>us.hudson.com/it/cloud-computing-cost-savings</a:t>
            </a:r>
            <a:r>
              <a:rPr lang="en-GB" dirty="0" smtClean="0"/>
              <a:t> </a:t>
            </a:r>
            <a:endParaRPr lang="en-GB" dirty="0"/>
          </a:p>
        </p:txBody>
      </p:sp>
      <p:graphicFrame>
        <p:nvGraphicFramePr>
          <p:cNvPr id="8" name="Diagram 7"/>
          <p:cNvGraphicFramePr/>
          <p:nvPr>
            <p:extLst/>
          </p:nvPr>
        </p:nvGraphicFramePr>
        <p:xfrm>
          <a:off x="253521" y="1697062"/>
          <a:ext cx="11562590" cy="46605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11825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Aneurism</a:t>
            </a:r>
            <a:br>
              <a:rPr lang="en-US" dirty="0" smtClean="0"/>
            </a:br>
            <a:endParaRPr lang="en-US" sz="6600" i="1" dirty="0"/>
          </a:p>
        </p:txBody>
      </p:sp>
    </p:spTree>
    <p:extLst>
      <p:ext uri="{BB962C8B-B14F-4D97-AF65-F5344CB8AC3E}">
        <p14:creationId xmlns:p14="http://schemas.microsoft.com/office/powerpoint/2010/main" val="2833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Thesis</a:t>
            </a:r>
            <a:br>
              <a:rPr lang="en-US" dirty="0" smtClean="0"/>
            </a:br>
            <a:r>
              <a:rPr lang="en-US" sz="3600" dirty="0" smtClean="0">
                <a:gradFill>
                  <a:gsLst>
                    <a:gs pos="1250">
                      <a:schemeClr val="tx2"/>
                    </a:gs>
                    <a:gs pos="99000">
                      <a:schemeClr val="tx2"/>
                    </a:gs>
                  </a:gsLst>
                  <a:lin ang="5400000" scaled="0"/>
                </a:gradFill>
              </a:rPr>
              <a:t>Epidemic Event Horizon!</a:t>
            </a:r>
            <a:endParaRPr lang="en-US" sz="4000" dirty="0">
              <a:gradFill>
                <a:gsLst>
                  <a:gs pos="1250">
                    <a:schemeClr val="tx2"/>
                  </a:gs>
                  <a:gs pos="99000">
                    <a:schemeClr val="tx2"/>
                  </a:gs>
                </a:gsLst>
                <a:lin ang="5400000" scaled="0"/>
              </a:gradFill>
            </a:endParaRPr>
          </a:p>
        </p:txBody>
      </p:sp>
      <p:sp>
        <p:nvSpPr>
          <p:cNvPr id="5" name="TextBox 4"/>
          <p:cNvSpPr txBox="1"/>
          <p:nvPr/>
        </p:nvSpPr>
        <p:spPr>
          <a:xfrm>
            <a:off x="2473821" y="1913086"/>
            <a:ext cx="6793338" cy="1089529"/>
          </a:xfrm>
          <a:prstGeom prst="rect">
            <a:avLst/>
          </a:prstGeom>
          <a:noFill/>
        </p:spPr>
        <p:txBody>
          <a:bodyPr wrap="square" rtlCol="0">
            <a:spAutoFit/>
          </a:bodyPr>
          <a:lstStyle/>
          <a:p>
            <a:pPr marL="342900" lvl="1">
              <a:lnSpc>
                <a:spcPct val="90000"/>
              </a:lnSpc>
              <a:spcBef>
                <a:spcPct val="20000"/>
              </a:spcBef>
              <a:buClr>
                <a:schemeClr val="tx1"/>
              </a:buClr>
              <a:buSzPct val="90000"/>
            </a:pPr>
            <a:r>
              <a:rPr lang="en-GB" sz="3600" dirty="0">
                <a:gradFill>
                  <a:gsLst>
                    <a:gs pos="1250">
                      <a:schemeClr val="tx1"/>
                    </a:gs>
                    <a:gs pos="100000">
                      <a:schemeClr val="tx1"/>
                    </a:gs>
                  </a:gsLst>
                  <a:lin ang="5400000" scaled="0"/>
                </a:gradFill>
              </a:rPr>
              <a:t>Most Applications &amp; data will be in the cloud within 10 years</a:t>
            </a:r>
          </a:p>
        </p:txBody>
      </p:sp>
      <p:sp>
        <p:nvSpPr>
          <p:cNvPr id="6" name="TextBox 5"/>
          <p:cNvSpPr txBox="1"/>
          <p:nvPr/>
        </p:nvSpPr>
        <p:spPr>
          <a:xfrm>
            <a:off x="2855375" y="3408291"/>
            <a:ext cx="7395310" cy="1754326"/>
          </a:xfrm>
          <a:prstGeom prst="rect">
            <a:avLst/>
          </a:prstGeom>
          <a:noFill/>
        </p:spPr>
        <p:txBody>
          <a:bodyPr wrap="square" rtlCol="0">
            <a:spAutoFit/>
          </a:bodyPr>
          <a:lstStyle/>
          <a:p>
            <a:r>
              <a:rPr lang="en-GB" sz="3600" dirty="0">
                <a:gradFill>
                  <a:gsLst>
                    <a:gs pos="1250">
                      <a:schemeClr val="tx1"/>
                    </a:gs>
                    <a:gs pos="100000">
                      <a:schemeClr val="tx1"/>
                    </a:gs>
                  </a:gsLst>
                  <a:lin ang="5400000" scaled="0"/>
                </a:gradFill>
              </a:rPr>
              <a:t>To maintain competitiveness </a:t>
            </a:r>
            <a:r>
              <a:rPr lang="en-GB" sz="3600" dirty="0" smtClean="0">
                <a:gradFill>
                  <a:gsLst>
                    <a:gs pos="1250">
                      <a:schemeClr val="tx1"/>
                    </a:gs>
                    <a:gs pos="100000">
                      <a:schemeClr val="tx1"/>
                    </a:gs>
                  </a:gsLst>
                  <a:lin ang="5400000" scaled="0"/>
                </a:gradFill>
              </a:rPr>
              <a:t>&amp; innovation organisations </a:t>
            </a:r>
            <a:r>
              <a:rPr lang="en-GB" sz="3600" dirty="0">
                <a:gradFill>
                  <a:gsLst>
                    <a:gs pos="1250">
                      <a:schemeClr val="tx1"/>
                    </a:gs>
                    <a:gs pos="100000">
                      <a:schemeClr val="tx1"/>
                    </a:gs>
                  </a:gsLst>
                  <a:lin ang="5400000" scaled="0"/>
                </a:gradFill>
              </a:rPr>
              <a:t>should be adopting a ‘</a:t>
            </a:r>
            <a:r>
              <a:rPr lang="en-GB" sz="3600" i="1" dirty="0">
                <a:gradFill>
                  <a:gsLst>
                    <a:gs pos="1250">
                      <a:schemeClr val="tx1"/>
                    </a:gs>
                    <a:gs pos="100000">
                      <a:schemeClr val="tx1"/>
                    </a:gs>
                  </a:gsLst>
                  <a:lin ang="5400000" scaled="0"/>
                </a:gradFill>
              </a:rPr>
              <a:t>Cloud-First</a:t>
            </a:r>
            <a:r>
              <a:rPr lang="en-GB" sz="3600" dirty="0">
                <a:gradFill>
                  <a:gsLst>
                    <a:gs pos="1250">
                      <a:schemeClr val="tx1"/>
                    </a:gs>
                    <a:gs pos="100000">
                      <a:schemeClr val="tx1"/>
                    </a:gs>
                  </a:gsLst>
                  <a:lin ang="5400000" scaled="0"/>
                </a:gradFill>
              </a:rPr>
              <a:t>’ strategy</a:t>
            </a:r>
          </a:p>
        </p:txBody>
      </p:sp>
      <p:sp>
        <p:nvSpPr>
          <p:cNvPr id="7" name="TextBox 6"/>
          <p:cNvSpPr txBox="1"/>
          <p:nvPr/>
        </p:nvSpPr>
        <p:spPr>
          <a:xfrm>
            <a:off x="2657425" y="5568293"/>
            <a:ext cx="6609734" cy="958518"/>
          </a:xfrm>
          <a:prstGeom prst="rect">
            <a:avLst/>
          </a:prstGeom>
          <a:noFill/>
        </p:spPr>
        <p:txBody>
          <a:bodyPr wrap="square" rtlCol="0">
            <a:spAutoFit/>
          </a:bodyPr>
          <a:lstStyle/>
          <a:p>
            <a:pPr algn="ctr"/>
            <a:r>
              <a:rPr lang="en-GB" sz="5507" b="1" dirty="0">
                <a:solidFill>
                  <a:srgbClr val="00B050"/>
                </a:solidFill>
              </a:rPr>
              <a:t>Today</a:t>
            </a:r>
            <a:r>
              <a:rPr lang="en-GB" sz="4080" b="1" dirty="0">
                <a:solidFill>
                  <a:srgbClr val="00B050"/>
                </a:solidFill>
              </a:rPr>
              <a:t>!</a:t>
            </a:r>
          </a:p>
        </p:txBody>
      </p:sp>
    </p:spTree>
    <p:extLst>
      <p:ext uri="{BB962C8B-B14F-4D97-AF65-F5344CB8AC3E}">
        <p14:creationId xmlns:p14="http://schemas.microsoft.com/office/powerpoint/2010/main" val="377066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773191" y="1697062"/>
            <a:ext cx="6683781" cy="2803094"/>
            <a:chOff x="2429881" y="2441733"/>
            <a:chExt cx="6429715" cy="2443005"/>
          </a:xfrm>
        </p:grpSpPr>
        <p:sp>
          <p:nvSpPr>
            <p:cNvPr id="6" name="TextBox 5"/>
            <p:cNvSpPr txBox="1"/>
            <p:nvPr/>
          </p:nvSpPr>
          <p:spPr>
            <a:xfrm>
              <a:off x="2429881" y="2441733"/>
              <a:ext cx="6429715" cy="940600"/>
            </a:xfrm>
            <a:prstGeom prst="rect">
              <a:avLst/>
            </a:prstGeom>
            <a:noFill/>
          </p:spPr>
          <p:txBody>
            <a:bodyPr wrap="square" lIns="186521" tIns="149217" rIns="186521" bIns="149217" rtlCol="0">
              <a:spAutoFit/>
            </a:bodyPr>
            <a:lstStyle/>
            <a:p>
              <a:pPr algn="ctr">
                <a:lnSpc>
                  <a:spcPct val="90000"/>
                </a:lnSpc>
                <a:spcAft>
                  <a:spcPts val="612"/>
                </a:spcAft>
              </a:pPr>
              <a:r>
                <a:rPr lang="en-US" sz="5507" dirty="0">
                  <a:gradFill>
                    <a:gsLst>
                      <a:gs pos="2917">
                        <a:srgbClr val="505050"/>
                      </a:gs>
                      <a:gs pos="30000">
                        <a:srgbClr val="505050"/>
                      </a:gs>
                    </a:gsLst>
                    <a:lin ang="5400000" scaled="0"/>
                  </a:gradFill>
                </a:rPr>
                <a:t>Start-ups do</a:t>
              </a:r>
            </a:p>
          </p:txBody>
        </p:sp>
        <p:sp>
          <p:nvSpPr>
            <p:cNvPr id="7" name="Freeform 5"/>
            <p:cNvSpPr>
              <a:spLocks/>
            </p:cNvSpPr>
            <p:nvPr/>
          </p:nvSpPr>
          <p:spPr bwMode="auto">
            <a:xfrm>
              <a:off x="3986525" y="3908425"/>
              <a:ext cx="1028700" cy="854075"/>
            </a:xfrm>
            <a:custGeom>
              <a:avLst/>
              <a:gdLst>
                <a:gd name="T0" fmla="*/ 1871 w 1884"/>
                <a:gd name="T1" fmla="*/ 918 h 1568"/>
                <a:gd name="T2" fmla="*/ 1530 w 1884"/>
                <a:gd name="T3" fmla="*/ 583 h 1568"/>
                <a:gd name="T4" fmla="*/ 1517 w 1884"/>
                <a:gd name="T5" fmla="*/ 570 h 1568"/>
                <a:gd name="T6" fmla="*/ 1523 w 1884"/>
                <a:gd name="T7" fmla="*/ 563 h 1568"/>
                <a:gd name="T8" fmla="*/ 1523 w 1884"/>
                <a:gd name="T9" fmla="*/ 442 h 1568"/>
                <a:gd name="T10" fmla="*/ 1523 w 1884"/>
                <a:gd name="T11" fmla="*/ 195 h 1568"/>
                <a:gd name="T12" fmla="*/ 1497 w 1884"/>
                <a:gd name="T13" fmla="*/ 168 h 1568"/>
                <a:gd name="T14" fmla="*/ 1316 w 1884"/>
                <a:gd name="T15" fmla="*/ 168 h 1568"/>
                <a:gd name="T16" fmla="*/ 1290 w 1884"/>
                <a:gd name="T17" fmla="*/ 195 h 1568"/>
                <a:gd name="T18" fmla="*/ 1290 w 1884"/>
                <a:gd name="T19" fmla="*/ 335 h 1568"/>
                <a:gd name="T20" fmla="*/ 962 w 1884"/>
                <a:gd name="T21" fmla="*/ 7 h 1568"/>
                <a:gd name="T22" fmla="*/ 942 w 1884"/>
                <a:gd name="T23" fmla="*/ 0 h 1568"/>
                <a:gd name="T24" fmla="*/ 942 w 1884"/>
                <a:gd name="T25" fmla="*/ 0 h 1568"/>
                <a:gd name="T26" fmla="*/ 942 w 1884"/>
                <a:gd name="T27" fmla="*/ 0 h 1568"/>
                <a:gd name="T28" fmla="*/ 922 w 1884"/>
                <a:gd name="T29" fmla="*/ 7 h 1568"/>
                <a:gd name="T30" fmla="*/ 14 w 1884"/>
                <a:gd name="T31" fmla="*/ 918 h 1568"/>
                <a:gd name="T32" fmla="*/ 34 w 1884"/>
                <a:gd name="T33" fmla="*/ 965 h 1568"/>
                <a:gd name="T34" fmla="*/ 221 w 1884"/>
                <a:gd name="T35" fmla="*/ 965 h 1568"/>
                <a:gd name="T36" fmla="*/ 221 w 1884"/>
                <a:gd name="T37" fmla="*/ 1541 h 1568"/>
                <a:gd name="T38" fmla="*/ 247 w 1884"/>
                <a:gd name="T39" fmla="*/ 1568 h 1568"/>
                <a:gd name="T40" fmla="*/ 809 w 1884"/>
                <a:gd name="T41" fmla="*/ 1568 h 1568"/>
                <a:gd name="T42" fmla="*/ 835 w 1884"/>
                <a:gd name="T43" fmla="*/ 1541 h 1568"/>
                <a:gd name="T44" fmla="*/ 835 w 1884"/>
                <a:gd name="T45" fmla="*/ 1139 h 1568"/>
                <a:gd name="T46" fmla="*/ 1049 w 1884"/>
                <a:gd name="T47" fmla="*/ 1139 h 1568"/>
                <a:gd name="T48" fmla="*/ 1049 w 1884"/>
                <a:gd name="T49" fmla="*/ 1541 h 1568"/>
                <a:gd name="T50" fmla="*/ 1076 w 1884"/>
                <a:gd name="T51" fmla="*/ 1568 h 1568"/>
                <a:gd name="T52" fmla="*/ 1637 w 1884"/>
                <a:gd name="T53" fmla="*/ 1568 h 1568"/>
                <a:gd name="T54" fmla="*/ 1664 w 1884"/>
                <a:gd name="T55" fmla="*/ 1541 h 1568"/>
                <a:gd name="T56" fmla="*/ 1664 w 1884"/>
                <a:gd name="T57" fmla="*/ 965 h 1568"/>
                <a:gd name="T58" fmla="*/ 1851 w 1884"/>
                <a:gd name="T59" fmla="*/ 965 h 1568"/>
                <a:gd name="T60" fmla="*/ 1871 w 1884"/>
                <a:gd name="T61" fmla="*/ 918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4" h="1568">
                  <a:moveTo>
                    <a:pt x="1871" y="918"/>
                  </a:moveTo>
                  <a:cubicBezTo>
                    <a:pt x="1757" y="804"/>
                    <a:pt x="1644" y="690"/>
                    <a:pt x="1530" y="583"/>
                  </a:cubicBezTo>
                  <a:cubicBezTo>
                    <a:pt x="1523" y="576"/>
                    <a:pt x="1523" y="570"/>
                    <a:pt x="1517" y="570"/>
                  </a:cubicBezTo>
                  <a:cubicBezTo>
                    <a:pt x="1523" y="570"/>
                    <a:pt x="1523" y="563"/>
                    <a:pt x="1523" y="563"/>
                  </a:cubicBezTo>
                  <a:cubicBezTo>
                    <a:pt x="1523" y="523"/>
                    <a:pt x="1523" y="483"/>
                    <a:pt x="1523" y="442"/>
                  </a:cubicBezTo>
                  <a:cubicBezTo>
                    <a:pt x="1523" y="362"/>
                    <a:pt x="1523" y="275"/>
                    <a:pt x="1523" y="195"/>
                  </a:cubicBezTo>
                  <a:cubicBezTo>
                    <a:pt x="1523" y="181"/>
                    <a:pt x="1510" y="168"/>
                    <a:pt x="1497" y="168"/>
                  </a:cubicBezTo>
                  <a:cubicBezTo>
                    <a:pt x="1437" y="168"/>
                    <a:pt x="1376" y="168"/>
                    <a:pt x="1316" y="168"/>
                  </a:cubicBezTo>
                  <a:cubicBezTo>
                    <a:pt x="1303" y="168"/>
                    <a:pt x="1290" y="181"/>
                    <a:pt x="1290" y="195"/>
                  </a:cubicBezTo>
                  <a:cubicBezTo>
                    <a:pt x="1290" y="241"/>
                    <a:pt x="1290" y="288"/>
                    <a:pt x="1290" y="335"/>
                  </a:cubicBezTo>
                  <a:cubicBezTo>
                    <a:pt x="1183" y="228"/>
                    <a:pt x="1069" y="114"/>
                    <a:pt x="962" y="7"/>
                  </a:cubicBezTo>
                  <a:cubicBezTo>
                    <a:pt x="956" y="0"/>
                    <a:pt x="949" y="0"/>
                    <a:pt x="942" y="0"/>
                  </a:cubicBezTo>
                  <a:cubicBezTo>
                    <a:pt x="942" y="0"/>
                    <a:pt x="942" y="0"/>
                    <a:pt x="942" y="0"/>
                  </a:cubicBezTo>
                  <a:cubicBezTo>
                    <a:pt x="942" y="0"/>
                    <a:pt x="942" y="0"/>
                    <a:pt x="942" y="0"/>
                  </a:cubicBezTo>
                  <a:cubicBezTo>
                    <a:pt x="936" y="0"/>
                    <a:pt x="929" y="0"/>
                    <a:pt x="922" y="7"/>
                  </a:cubicBezTo>
                  <a:cubicBezTo>
                    <a:pt x="622" y="308"/>
                    <a:pt x="314" y="617"/>
                    <a:pt x="14" y="918"/>
                  </a:cubicBezTo>
                  <a:cubicBezTo>
                    <a:pt x="0" y="938"/>
                    <a:pt x="7" y="965"/>
                    <a:pt x="34" y="965"/>
                  </a:cubicBezTo>
                  <a:cubicBezTo>
                    <a:pt x="94" y="965"/>
                    <a:pt x="161" y="965"/>
                    <a:pt x="221" y="965"/>
                  </a:cubicBezTo>
                  <a:cubicBezTo>
                    <a:pt x="221" y="1159"/>
                    <a:pt x="221" y="1354"/>
                    <a:pt x="221" y="1541"/>
                  </a:cubicBezTo>
                  <a:cubicBezTo>
                    <a:pt x="221" y="1562"/>
                    <a:pt x="234" y="1568"/>
                    <a:pt x="247" y="1568"/>
                  </a:cubicBezTo>
                  <a:cubicBezTo>
                    <a:pt x="441" y="1568"/>
                    <a:pt x="615" y="1568"/>
                    <a:pt x="809" y="1568"/>
                  </a:cubicBezTo>
                  <a:cubicBezTo>
                    <a:pt x="829" y="1568"/>
                    <a:pt x="835" y="1562"/>
                    <a:pt x="835" y="1541"/>
                  </a:cubicBezTo>
                  <a:cubicBezTo>
                    <a:pt x="835" y="1407"/>
                    <a:pt x="835" y="1273"/>
                    <a:pt x="835" y="1139"/>
                  </a:cubicBezTo>
                  <a:cubicBezTo>
                    <a:pt x="896" y="1139"/>
                    <a:pt x="989" y="1139"/>
                    <a:pt x="1049" y="1139"/>
                  </a:cubicBezTo>
                  <a:cubicBezTo>
                    <a:pt x="1049" y="1273"/>
                    <a:pt x="1049" y="1407"/>
                    <a:pt x="1049" y="1541"/>
                  </a:cubicBezTo>
                  <a:cubicBezTo>
                    <a:pt x="1049" y="1562"/>
                    <a:pt x="1056" y="1568"/>
                    <a:pt x="1076" y="1568"/>
                  </a:cubicBezTo>
                  <a:cubicBezTo>
                    <a:pt x="1270" y="1568"/>
                    <a:pt x="1443" y="1568"/>
                    <a:pt x="1637" y="1568"/>
                  </a:cubicBezTo>
                  <a:cubicBezTo>
                    <a:pt x="1650" y="1568"/>
                    <a:pt x="1664" y="1562"/>
                    <a:pt x="1664" y="1541"/>
                  </a:cubicBezTo>
                  <a:cubicBezTo>
                    <a:pt x="1664" y="1354"/>
                    <a:pt x="1664" y="1159"/>
                    <a:pt x="1664" y="965"/>
                  </a:cubicBezTo>
                  <a:cubicBezTo>
                    <a:pt x="1724" y="965"/>
                    <a:pt x="1791" y="965"/>
                    <a:pt x="1851" y="965"/>
                  </a:cubicBezTo>
                  <a:cubicBezTo>
                    <a:pt x="1878" y="965"/>
                    <a:pt x="1884" y="938"/>
                    <a:pt x="1871" y="918"/>
                  </a:cubicBez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grpSp>
          <p:nvGrpSpPr>
            <p:cNvPr id="8" name="Group 13"/>
            <p:cNvGrpSpPr>
              <a:grpSpLocks noChangeAspect="1"/>
            </p:cNvGrpSpPr>
            <p:nvPr/>
          </p:nvGrpSpPr>
          <p:grpSpPr bwMode="auto">
            <a:xfrm>
              <a:off x="5800725" y="3795713"/>
              <a:ext cx="1703388" cy="1089025"/>
              <a:chOff x="3654" y="2391"/>
              <a:chExt cx="1073" cy="686"/>
            </a:xfrm>
            <a:solidFill>
              <a:srgbClr val="68217A"/>
            </a:solidFill>
          </p:grpSpPr>
          <p:sp>
            <p:nvSpPr>
              <p:cNvPr id="9" name="Freeform 14"/>
              <p:cNvSpPr>
                <a:spLocks/>
              </p:cNvSpPr>
              <p:nvPr/>
            </p:nvSpPr>
            <p:spPr bwMode="auto">
              <a:xfrm>
                <a:off x="3654" y="2391"/>
                <a:ext cx="835" cy="625"/>
              </a:xfrm>
              <a:custGeom>
                <a:avLst/>
                <a:gdLst>
                  <a:gd name="T0" fmla="*/ 505 w 1934"/>
                  <a:gd name="T1" fmla="*/ 1448 h 1448"/>
                  <a:gd name="T2" fmla="*/ 234 w 1934"/>
                  <a:gd name="T3" fmla="*/ 1448 h 1448"/>
                  <a:gd name="T4" fmla="*/ 0 w 1934"/>
                  <a:gd name="T5" fmla="*/ 1091 h 1448"/>
                  <a:gd name="T6" fmla="*/ 271 w 1934"/>
                  <a:gd name="T7" fmla="*/ 705 h 1448"/>
                  <a:gd name="T8" fmla="*/ 514 w 1934"/>
                  <a:gd name="T9" fmla="*/ 273 h 1448"/>
                  <a:gd name="T10" fmla="*/ 925 w 1934"/>
                  <a:gd name="T11" fmla="*/ 282 h 1448"/>
                  <a:gd name="T12" fmla="*/ 1346 w 1934"/>
                  <a:gd name="T13" fmla="*/ 0 h 1448"/>
                  <a:gd name="T14" fmla="*/ 1869 w 1934"/>
                  <a:gd name="T15" fmla="*/ 508 h 1448"/>
                  <a:gd name="T16" fmla="*/ 1701 w 1934"/>
                  <a:gd name="T17" fmla="*/ 527 h 1448"/>
                  <a:gd name="T18" fmla="*/ 1318 w 1934"/>
                  <a:gd name="T19" fmla="*/ 311 h 1448"/>
                  <a:gd name="T20" fmla="*/ 851 w 1934"/>
                  <a:gd name="T21" fmla="*/ 762 h 1448"/>
                  <a:gd name="T22" fmla="*/ 467 w 1934"/>
                  <a:gd name="T23" fmla="*/ 1213 h 1448"/>
                  <a:gd name="T24" fmla="*/ 505 w 1934"/>
                  <a:gd name="T25" fmla="*/ 1448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4" h="1448">
                    <a:moveTo>
                      <a:pt x="505" y="1448"/>
                    </a:moveTo>
                    <a:cubicBezTo>
                      <a:pt x="234" y="1448"/>
                      <a:pt x="234" y="1448"/>
                      <a:pt x="234" y="1448"/>
                    </a:cubicBezTo>
                    <a:cubicBezTo>
                      <a:pt x="234" y="1448"/>
                      <a:pt x="10" y="1401"/>
                      <a:pt x="0" y="1091"/>
                    </a:cubicBezTo>
                    <a:cubicBezTo>
                      <a:pt x="0" y="781"/>
                      <a:pt x="271" y="705"/>
                      <a:pt x="271" y="705"/>
                    </a:cubicBezTo>
                    <a:cubicBezTo>
                      <a:pt x="271" y="705"/>
                      <a:pt x="253" y="386"/>
                      <a:pt x="514" y="273"/>
                    </a:cubicBezTo>
                    <a:cubicBezTo>
                      <a:pt x="776" y="160"/>
                      <a:pt x="925" y="282"/>
                      <a:pt x="925" y="282"/>
                    </a:cubicBezTo>
                    <a:cubicBezTo>
                      <a:pt x="925" y="282"/>
                      <a:pt x="1019" y="0"/>
                      <a:pt x="1346" y="0"/>
                    </a:cubicBezTo>
                    <a:cubicBezTo>
                      <a:pt x="1635" y="0"/>
                      <a:pt x="1934" y="282"/>
                      <a:pt x="1869" y="508"/>
                    </a:cubicBezTo>
                    <a:cubicBezTo>
                      <a:pt x="1766" y="508"/>
                      <a:pt x="1701" y="527"/>
                      <a:pt x="1701" y="527"/>
                    </a:cubicBezTo>
                    <a:cubicBezTo>
                      <a:pt x="1701" y="527"/>
                      <a:pt x="1626" y="311"/>
                      <a:pt x="1318" y="311"/>
                    </a:cubicBezTo>
                    <a:cubicBezTo>
                      <a:pt x="1056" y="311"/>
                      <a:pt x="785" y="564"/>
                      <a:pt x="851" y="762"/>
                    </a:cubicBezTo>
                    <a:cubicBezTo>
                      <a:pt x="851" y="762"/>
                      <a:pt x="467" y="781"/>
                      <a:pt x="467" y="1213"/>
                    </a:cubicBezTo>
                    <a:cubicBezTo>
                      <a:pt x="467" y="1317"/>
                      <a:pt x="486" y="1392"/>
                      <a:pt x="505" y="14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0" name="Freeform 15"/>
              <p:cNvSpPr>
                <a:spLocks/>
              </p:cNvSpPr>
              <p:nvPr/>
            </p:nvSpPr>
            <p:spPr bwMode="auto">
              <a:xfrm>
                <a:off x="3888" y="2562"/>
                <a:ext cx="839" cy="515"/>
              </a:xfrm>
              <a:custGeom>
                <a:avLst/>
                <a:gdLst>
                  <a:gd name="T0" fmla="*/ 290 w 1944"/>
                  <a:gd name="T1" fmla="*/ 1185 h 1194"/>
                  <a:gd name="T2" fmla="*/ 1748 w 1944"/>
                  <a:gd name="T3" fmla="*/ 1185 h 1194"/>
                  <a:gd name="T4" fmla="*/ 1944 w 1944"/>
                  <a:gd name="T5" fmla="*/ 893 h 1194"/>
                  <a:gd name="T6" fmla="*/ 1720 w 1944"/>
                  <a:gd name="T7" fmla="*/ 583 h 1194"/>
                  <a:gd name="T8" fmla="*/ 1514 w 1944"/>
                  <a:gd name="T9" fmla="*/ 207 h 1194"/>
                  <a:gd name="T10" fmla="*/ 1131 w 1944"/>
                  <a:gd name="T11" fmla="*/ 207 h 1194"/>
                  <a:gd name="T12" fmla="*/ 776 w 1944"/>
                  <a:gd name="T13" fmla="*/ 0 h 1194"/>
                  <a:gd name="T14" fmla="*/ 374 w 1944"/>
                  <a:gd name="T15" fmla="*/ 423 h 1194"/>
                  <a:gd name="T16" fmla="*/ 0 w 1944"/>
                  <a:gd name="T17" fmla="*/ 790 h 1194"/>
                  <a:gd name="T18" fmla="*/ 290 w 1944"/>
                  <a:gd name="T19" fmla="*/ 1185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4" h="1194">
                    <a:moveTo>
                      <a:pt x="290" y="1185"/>
                    </a:moveTo>
                    <a:cubicBezTo>
                      <a:pt x="1748" y="1185"/>
                      <a:pt x="1748" y="1185"/>
                      <a:pt x="1748" y="1185"/>
                    </a:cubicBezTo>
                    <a:cubicBezTo>
                      <a:pt x="1748" y="1185"/>
                      <a:pt x="1934" y="1147"/>
                      <a:pt x="1944" y="893"/>
                    </a:cubicBezTo>
                    <a:cubicBezTo>
                      <a:pt x="1944" y="639"/>
                      <a:pt x="1720" y="583"/>
                      <a:pt x="1720" y="583"/>
                    </a:cubicBezTo>
                    <a:cubicBezTo>
                      <a:pt x="1720" y="583"/>
                      <a:pt x="1738" y="301"/>
                      <a:pt x="1514" y="207"/>
                    </a:cubicBezTo>
                    <a:cubicBezTo>
                      <a:pt x="1299" y="113"/>
                      <a:pt x="1131" y="207"/>
                      <a:pt x="1131" y="207"/>
                    </a:cubicBezTo>
                    <a:cubicBezTo>
                      <a:pt x="1131" y="207"/>
                      <a:pt x="1056" y="0"/>
                      <a:pt x="776" y="0"/>
                    </a:cubicBezTo>
                    <a:cubicBezTo>
                      <a:pt x="533" y="0"/>
                      <a:pt x="318" y="245"/>
                      <a:pt x="374" y="423"/>
                    </a:cubicBezTo>
                    <a:cubicBezTo>
                      <a:pt x="374" y="423"/>
                      <a:pt x="0" y="395"/>
                      <a:pt x="0" y="790"/>
                    </a:cubicBezTo>
                    <a:cubicBezTo>
                      <a:pt x="0" y="1194"/>
                      <a:pt x="290" y="1185"/>
                      <a:pt x="290" y="11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grpSp>
      </p:grpSp>
      <p:sp>
        <p:nvSpPr>
          <p:cNvPr id="11" name="Freeform 9"/>
          <p:cNvSpPr>
            <a:spLocks noEditPoints="1"/>
          </p:cNvSpPr>
          <p:nvPr/>
        </p:nvSpPr>
        <p:spPr bwMode="auto">
          <a:xfrm>
            <a:off x="5709126" y="3516814"/>
            <a:ext cx="524773" cy="518113"/>
          </a:xfrm>
          <a:custGeom>
            <a:avLst/>
            <a:gdLst>
              <a:gd name="T0" fmla="*/ 1033 w 2081"/>
              <a:gd name="T1" fmla="*/ 2094 h 2094"/>
              <a:gd name="T2" fmla="*/ 0 w 2081"/>
              <a:gd name="T3" fmla="*/ 1038 h 2094"/>
              <a:gd name="T4" fmla="*/ 1033 w 2081"/>
              <a:gd name="T5" fmla="*/ 0 h 2094"/>
              <a:gd name="T6" fmla="*/ 2081 w 2081"/>
              <a:gd name="T7" fmla="*/ 1038 h 2094"/>
              <a:gd name="T8" fmla="*/ 1033 w 2081"/>
              <a:gd name="T9" fmla="*/ 2094 h 2094"/>
              <a:gd name="T10" fmla="*/ 1033 w 2081"/>
              <a:gd name="T11" fmla="*/ 125 h 2094"/>
              <a:gd name="T12" fmla="*/ 129 w 2081"/>
              <a:gd name="T13" fmla="*/ 1038 h 2094"/>
              <a:gd name="T14" fmla="*/ 1033 w 2081"/>
              <a:gd name="T15" fmla="*/ 1965 h 2094"/>
              <a:gd name="T16" fmla="*/ 1957 w 2081"/>
              <a:gd name="T17" fmla="*/ 1038 h 2094"/>
              <a:gd name="T18" fmla="*/ 1033 w 2081"/>
              <a:gd name="T19" fmla="*/ 125 h 20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1" h="2094">
                <a:moveTo>
                  <a:pt x="1033" y="2094"/>
                </a:moveTo>
                <a:cubicBezTo>
                  <a:pt x="464" y="2094"/>
                  <a:pt x="0" y="1629"/>
                  <a:pt x="0" y="1038"/>
                </a:cubicBezTo>
                <a:cubicBezTo>
                  <a:pt x="0" y="461"/>
                  <a:pt x="464" y="0"/>
                  <a:pt x="1033" y="0"/>
                </a:cubicBezTo>
                <a:cubicBezTo>
                  <a:pt x="1622" y="0"/>
                  <a:pt x="2081" y="461"/>
                  <a:pt x="2081" y="1038"/>
                </a:cubicBezTo>
                <a:cubicBezTo>
                  <a:pt x="2081" y="1629"/>
                  <a:pt x="1622" y="2094"/>
                  <a:pt x="1033" y="2094"/>
                </a:cubicBezTo>
                <a:close/>
                <a:moveTo>
                  <a:pt x="1033" y="125"/>
                </a:moveTo>
                <a:cubicBezTo>
                  <a:pt x="531" y="125"/>
                  <a:pt x="129" y="533"/>
                  <a:pt x="129" y="1038"/>
                </a:cubicBezTo>
                <a:cubicBezTo>
                  <a:pt x="129" y="1547"/>
                  <a:pt x="531" y="1965"/>
                  <a:pt x="1033" y="1965"/>
                </a:cubicBezTo>
                <a:cubicBezTo>
                  <a:pt x="1535" y="1965"/>
                  <a:pt x="1957" y="1547"/>
                  <a:pt x="1957" y="1038"/>
                </a:cubicBezTo>
                <a:cubicBezTo>
                  <a:pt x="1957" y="533"/>
                  <a:pt x="1535" y="125"/>
                  <a:pt x="1033" y="12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2" name="Freeform 10"/>
          <p:cNvSpPr>
            <a:spLocks/>
          </p:cNvSpPr>
          <p:nvPr/>
        </p:nvSpPr>
        <p:spPr bwMode="auto">
          <a:xfrm>
            <a:off x="5837844" y="3675486"/>
            <a:ext cx="277238" cy="200769"/>
          </a:xfrm>
          <a:custGeom>
            <a:avLst/>
            <a:gdLst>
              <a:gd name="T0" fmla="*/ 407 w 1106"/>
              <a:gd name="T1" fmla="*/ 813 h 813"/>
              <a:gd name="T2" fmla="*/ 728 w 1106"/>
              <a:gd name="T3" fmla="*/ 521 h 813"/>
              <a:gd name="T4" fmla="*/ 0 w 1106"/>
              <a:gd name="T5" fmla="*/ 521 h 813"/>
              <a:gd name="T6" fmla="*/ 0 w 1106"/>
              <a:gd name="T7" fmla="*/ 311 h 813"/>
              <a:gd name="T8" fmla="*/ 728 w 1106"/>
              <a:gd name="T9" fmla="*/ 311 h 813"/>
              <a:gd name="T10" fmla="*/ 407 w 1106"/>
              <a:gd name="T11" fmla="*/ 0 h 813"/>
              <a:gd name="T12" fmla="*/ 671 w 1106"/>
              <a:gd name="T13" fmla="*/ 0 h 813"/>
              <a:gd name="T14" fmla="*/ 1106 w 1106"/>
              <a:gd name="T15" fmla="*/ 406 h 813"/>
              <a:gd name="T16" fmla="*/ 671 w 1106"/>
              <a:gd name="T17" fmla="*/ 813 h 813"/>
              <a:gd name="T18" fmla="*/ 407 w 1106"/>
              <a:gd name="T19" fmla="*/ 81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6" h="813">
                <a:moveTo>
                  <a:pt x="407" y="813"/>
                </a:moveTo>
                <a:cubicBezTo>
                  <a:pt x="407" y="813"/>
                  <a:pt x="407" y="813"/>
                  <a:pt x="728" y="521"/>
                </a:cubicBezTo>
                <a:cubicBezTo>
                  <a:pt x="0" y="521"/>
                  <a:pt x="0" y="521"/>
                  <a:pt x="0" y="521"/>
                </a:cubicBezTo>
                <a:cubicBezTo>
                  <a:pt x="0" y="521"/>
                  <a:pt x="0" y="521"/>
                  <a:pt x="0" y="311"/>
                </a:cubicBezTo>
                <a:cubicBezTo>
                  <a:pt x="0" y="311"/>
                  <a:pt x="0" y="311"/>
                  <a:pt x="728" y="311"/>
                </a:cubicBezTo>
                <a:cubicBezTo>
                  <a:pt x="728" y="311"/>
                  <a:pt x="728" y="311"/>
                  <a:pt x="407" y="0"/>
                </a:cubicBezTo>
                <a:cubicBezTo>
                  <a:pt x="407" y="0"/>
                  <a:pt x="407" y="0"/>
                  <a:pt x="671" y="0"/>
                </a:cubicBezTo>
                <a:cubicBezTo>
                  <a:pt x="671" y="0"/>
                  <a:pt x="671" y="0"/>
                  <a:pt x="1106" y="406"/>
                </a:cubicBezTo>
                <a:cubicBezTo>
                  <a:pt x="1106" y="406"/>
                  <a:pt x="1106" y="406"/>
                  <a:pt x="671" y="813"/>
                </a:cubicBezTo>
                <a:cubicBezTo>
                  <a:pt x="671" y="813"/>
                  <a:pt x="671" y="813"/>
                  <a:pt x="407" y="81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836">
              <a:solidFill>
                <a:srgbClr val="505050"/>
              </a:solidFill>
            </a:endParaRPr>
          </a:p>
        </p:txBody>
      </p:sp>
      <p:sp>
        <p:nvSpPr>
          <p:cNvPr id="13" name="TextBox 12"/>
          <p:cNvSpPr txBox="1"/>
          <p:nvPr/>
        </p:nvSpPr>
        <p:spPr>
          <a:xfrm>
            <a:off x="2875741" y="4875022"/>
            <a:ext cx="6683781" cy="1826766"/>
          </a:xfrm>
          <a:prstGeom prst="rect">
            <a:avLst/>
          </a:prstGeom>
          <a:noFill/>
        </p:spPr>
        <p:txBody>
          <a:bodyPr wrap="square" lIns="186521" tIns="149217" rIns="186521" bIns="149217" rtlCol="0">
            <a:spAutoFit/>
          </a:bodyPr>
          <a:lstStyle/>
          <a:p>
            <a:pPr algn="ctr">
              <a:lnSpc>
                <a:spcPct val="90000"/>
              </a:lnSpc>
              <a:spcAft>
                <a:spcPts val="612"/>
              </a:spcAft>
            </a:pPr>
            <a:r>
              <a:rPr lang="en-US" sz="5507" dirty="0">
                <a:gradFill>
                  <a:gsLst>
                    <a:gs pos="2917">
                      <a:srgbClr val="505050"/>
                    </a:gs>
                    <a:gs pos="30000">
                      <a:srgbClr val="505050"/>
                    </a:gs>
                  </a:gsLst>
                  <a:lin ang="5400000" scaled="0"/>
                </a:gradFill>
              </a:rPr>
              <a:t>Why not established business?</a:t>
            </a:r>
          </a:p>
        </p:txBody>
      </p:sp>
      <p:sp>
        <p:nvSpPr>
          <p:cNvPr id="14" name="Title 1"/>
          <p:cNvSpPr>
            <a:spLocks noGrp="1"/>
          </p:cNvSpPr>
          <p:nvPr>
            <p:ph type="title"/>
          </p:nvPr>
        </p:nvSpPr>
        <p:spPr>
          <a:xfrm>
            <a:off x="274639" y="295274"/>
            <a:ext cx="11889564" cy="917575"/>
          </a:xfrm>
        </p:spPr>
        <p:txBody>
          <a:bodyPr/>
          <a:lstStyle/>
          <a:p>
            <a:r>
              <a:rPr lang="en-GB" dirty="0" smtClean="0"/>
              <a:t>Cloud First</a:t>
            </a:r>
            <a:r>
              <a:rPr lang="en-US" dirty="0" smtClean="0"/>
              <a:t/>
            </a:r>
            <a:br>
              <a:rPr lang="en-US" dirty="0" smtClean="0"/>
            </a:br>
            <a:r>
              <a:rPr lang="en-US" sz="3600" dirty="0" smtClean="0">
                <a:gradFill>
                  <a:gsLst>
                    <a:gs pos="1250">
                      <a:schemeClr val="tx2"/>
                    </a:gs>
                    <a:gs pos="99000">
                      <a:schemeClr val="tx2"/>
                    </a:gs>
                  </a:gsLst>
                  <a:lin ang="5400000" scaled="0"/>
                </a:gradFill>
              </a:rPr>
              <a:t>Youthful Cultural Shift</a:t>
            </a:r>
            <a:endParaRPr lang="en-US" sz="4000" i="1"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250510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Bust a Myth Time</a:t>
            </a:r>
            <a:r>
              <a:rPr lang="en-US" dirty="0" smtClean="0"/>
              <a:t/>
            </a:r>
            <a:br>
              <a:rPr lang="en-US" dirty="0" smtClean="0"/>
            </a:br>
            <a:r>
              <a:rPr lang="en-US" sz="3600" dirty="0" smtClean="0">
                <a:gradFill>
                  <a:gsLst>
                    <a:gs pos="1250">
                      <a:schemeClr val="tx2"/>
                    </a:gs>
                    <a:gs pos="99000">
                      <a:schemeClr val="tx2"/>
                    </a:gs>
                  </a:gsLst>
                  <a:lin ang="5400000" scaled="0"/>
                </a:gradFill>
              </a:rPr>
              <a:t>It does not have to be ‘</a:t>
            </a:r>
            <a:r>
              <a:rPr lang="en-US" sz="3600" i="1" dirty="0" smtClean="0">
                <a:gradFill>
                  <a:gsLst>
                    <a:gs pos="1250">
                      <a:schemeClr val="tx2"/>
                    </a:gs>
                    <a:gs pos="99000">
                      <a:schemeClr val="tx2"/>
                    </a:gs>
                  </a:gsLst>
                  <a:lin ang="5400000" scaled="0"/>
                </a:gradFill>
              </a:rPr>
              <a:t>All In’</a:t>
            </a:r>
            <a:endParaRPr lang="en-US" sz="4000" i="1" dirty="0">
              <a:gradFill>
                <a:gsLst>
                  <a:gs pos="1250">
                    <a:schemeClr val="tx2"/>
                  </a:gs>
                  <a:gs pos="99000">
                    <a:schemeClr val="tx2"/>
                  </a:gs>
                </a:gsLst>
                <a:lin ang="5400000" scaled="0"/>
              </a:gradFill>
            </a:endParaRPr>
          </a:p>
        </p:txBody>
      </p:sp>
      <p:grpSp>
        <p:nvGrpSpPr>
          <p:cNvPr id="6" name="Group 5"/>
          <p:cNvGrpSpPr/>
          <p:nvPr/>
        </p:nvGrpSpPr>
        <p:grpSpPr>
          <a:xfrm>
            <a:off x="2867223" y="2129110"/>
            <a:ext cx="6683781" cy="2803099"/>
            <a:chOff x="2429881" y="2441733"/>
            <a:chExt cx="6429715" cy="2443010"/>
          </a:xfrm>
        </p:grpSpPr>
        <p:sp>
          <p:nvSpPr>
            <p:cNvPr id="9" name="TextBox 9"/>
            <p:cNvSpPr txBox="1"/>
            <p:nvPr/>
          </p:nvSpPr>
          <p:spPr>
            <a:xfrm>
              <a:off x="2429881" y="2441733"/>
              <a:ext cx="6429715" cy="1618562"/>
            </a:xfrm>
            <a:prstGeom prst="rect">
              <a:avLst/>
            </a:prstGeom>
            <a:noFill/>
          </p:spPr>
          <p:txBody>
            <a:bodyPr wrap="square" lIns="186521" tIns="149217" rIns="186521" bIns="14921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12"/>
                </a:spcAft>
              </a:pPr>
              <a:r>
                <a:rPr lang="en-US" sz="5507" dirty="0">
                  <a:gradFill>
                    <a:gsLst>
                      <a:gs pos="2917">
                        <a:srgbClr val="505050"/>
                      </a:gs>
                      <a:gs pos="30000">
                        <a:srgbClr val="505050"/>
                      </a:gs>
                    </a:gsLst>
                    <a:lin ang="5400000" scaled="0"/>
                  </a:gradFill>
                </a:rPr>
                <a:t>On-Premises &amp; Cloud</a:t>
              </a:r>
            </a:p>
          </p:txBody>
        </p:sp>
        <p:sp>
          <p:nvSpPr>
            <p:cNvPr id="10" name="Freeform 9"/>
            <p:cNvSpPr>
              <a:spLocks/>
            </p:cNvSpPr>
            <p:nvPr/>
          </p:nvSpPr>
          <p:spPr bwMode="auto">
            <a:xfrm>
              <a:off x="3986525" y="3908425"/>
              <a:ext cx="1028700" cy="854075"/>
            </a:xfrm>
            <a:custGeom>
              <a:avLst/>
              <a:gdLst>
                <a:gd name="T0" fmla="*/ 1871 w 1884"/>
                <a:gd name="T1" fmla="*/ 918 h 1568"/>
                <a:gd name="T2" fmla="*/ 1530 w 1884"/>
                <a:gd name="T3" fmla="*/ 583 h 1568"/>
                <a:gd name="T4" fmla="*/ 1517 w 1884"/>
                <a:gd name="T5" fmla="*/ 570 h 1568"/>
                <a:gd name="T6" fmla="*/ 1523 w 1884"/>
                <a:gd name="T7" fmla="*/ 563 h 1568"/>
                <a:gd name="T8" fmla="*/ 1523 w 1884"/>
                <a:gd name="T9" fmla="*/ 442 h 1568"/>
                <a:gd name="T10" fmla="*/ 1523 w 1884"/>
                <a:gd name="T11" fmla="*/ 195 h 1568"/>
                <a:gd name="T12" fmla="*/ 1497 w 1884"/>
                <a:gd name="T13" fmla="*/ 168 h 1568"/>
                <a:gd name="T14" fmla="*/ 1316 w 1884"/>
                <a:gd name="T15" fmla="*/ 168 h 1568"/>
                <a:gd name="T16" fmla="*/ 1290 w 1884"/>
                <a:gd name="T17" fmla="*/ 195 h 1568"/>
                <a:gd name="T18" fmla="*/ 1290 w 1884"/>
                <a:gd name="T19" fmla="*/ 335 h 1568"/>
                <a:gd name="T20" fmla="*/ 962 w 1884"/>
                <a:gd name="T21" fmla="*/ 7 h 1568"/>
                <a:gd name="T22" fmla="*/ 942 w 1884"/>
                <a:gd name="T23" fmla="*/ 0 h 1568"/>
                <a:gd name="T24" fmla="*/ 942 w 1884"/>
                <a:gd name="T25" fmla="*/ 0 h 1568"/>
                <a:gd name="T26" fmla="*/ 942 w 1884"/>
                <a:gd name="T27" fmla="*/ 0 h 1568"/>
                <a:gd name="T28" fmla="*/ 922 w 1884"/>
                <a:gd name="T29" fmla="*/ 7 h 1568"/>
                <a:gd name="T30" fmla="*/ 14 w 1884"/>
                <a:gd name="T31" fmla="*/ 918 h 1568"/>
                <a:gd name="T32" fmla="*/ 34 w 1884"/>
                <a:gd name="T33" fmla="*/ 965 h 1568"/>
                <a:gd name="T34" fmla="*/ 221 w 1884"/>
                <a:gd name="T35" fmla="*/ 965 h 1568"/>
                <a:gd name="T36" fmla="*/ 221 w 1884"/>
                <a:gd name="T37" fmla="*/ 1541 h 1568"/>
                <a:gd name="T38" fmla="*/ 247 w 1884"/>
                <a:gd name="T39" fmla="*/ 1568 h 1568"/>
                <a:gd name="T40" fmla="*/ 809 w 1884"/>
                <a:gd name="T41" fmla="*/ 1568 h 1568"/>
                <a:gd name="T42" fmla="*/ 835 w 1884"/>
                <a:gd name="T43" fmla="*/ 1541 h 1568"/>
                <a:gd name="T44" fmla="*/ 835 w 1884"/>
                <a:gd name="T45" fmla="*/ 1139 h 1568"/>
                <a:gd name="T46" fmla="*/ 1049 w 1884"/>
                <a:gd name="T47" fmla="*/ 1139 h 1568"/>
                <a:gd name="T48" fmla="*/ 1049 w 1884"/>
                <a:gd name="T49" fmla="*/ 1541 h 1568"/>
                <a:gd name="T50" fmla="*/ 1076 w 1884"/>
                <a:gd name="T51" fmla="*/ 1568 h 1568"/>
                <a:gd name="T52" fmla="*/ 1637 w 1884"/>
                <a:gd name="T53" fmla="*/ 1568 h 1568"/>
                <a:gd name="T54" fmla="*/ 1664 w 1884"/>
                <a:gd name="T55" fmla="*/ 1541 h 1568"/>
                <a:gd name="T56" fmla="*/ 1664 w 1884"/>
                <a:gd name="T57" fmla="*/ 965 h 1568"/>
                <a:gd name="T58" fmla="*/ 1851 w 1884"/>
                <a:gd name="T59" fmla="*/ 965 h 1568"/>
                <a:gd name="T60" fmla="*/ 1871 w 1884"/>
                <a:gd name="T61" fmla="*/ 918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4" h="1568">
                  <a:moveTo>
                    <a:pt x="1871" y="918"/>
                  </a:moveTo>
                  <a:cubicBezTo>
                    <a:pt x="1757" y="804"/>
                    <a:pt x="1644" y="690"/>
                    <a:pt x="1530" y="583"/>
                  </a:cubicBezTo>
                  <a:cubicBezTo>
                    <a:pt x="1523" y="576"/>
                    <a:pt x="1523" y="570"/>
                    <a:pt x="1517" y="570"/>
                  </a:cubicBezTo>
                  <a:cubicBezTo>
                    <a:pt x="1523" y="570"/>
                    <a:pt x="1523" y="563"/>
                    <a:pt x="1523" y="563"/>
                  </a:cubicBezTo>
                  <a:cubicBezTo>
                    <a:pt x="1523" y="523"/>
                    <a:pt x="1523" y="483"/>
                    <a:pt x="1523" y="442"/>
                  </a:cubicBezTo>
                  <a:cubicBezTo>
                    <a:pt x="1523" y="362"/>
                    <a:pt x="1523" y="275"/>
                    <a:pt x="1523" y="195"/>
                  </a:cubicBezTo>
                  <a:cubicBezTo>
                    <a:pt x="1523" y="181"/>
                    <a:pt x="1510" y="168"/>
                    <a:pt x="1497" y="168"/>
                  </a:cubicBezTo>
                  <a:cubicBezTo>
                    <a:pt x="1437" y="168"/>
                    <a:pt x="1376" y="168"/>
                    <a:pt x="1316" y="168"/>
                  </a:cubicBezTo>
                  <a:cubicBezTo>
                    <a:pt x="1303" y="168"/>
                    <a:pt x="1290" y="181"/>
                    <a:pt x="1290" y="195"/>
                  </a:cubicBezTo>
                  <a:cubicBezTo>
                    <a:pt x="1290" y="241"/>
                    <a:pt x="1290" y="288"/>
                    <a:pt x="1290" y="335"/>
                  </a:cubicBezTo>
                  <a:cubicBezTo>
                    <a:pt x="1183" y="228"/>
                    <a:pt x="1069" y="114"/>
                    <a:pt x="962" y="7"/>
                  </a:cubicBezTo>
                  <a:cubicBezTo>
                    <a:pt x="956" y="0"/>
                    <a:pt x="949" y="0"/>
                    <a:pt x="942" y="0"/>
                  </a:cubicBezTo>
                  <a:cubicBezTo>
                    <a:pt x="942" y="0"/>
                    <a:pt x="942" y="0"/>
                    <a:pt x="942" y="0"/>
                  </a:cubicBezTo>
                  <a:cubicBezTo>
                    <a:pt x="942" y="0"/>
                    <a:pt x="942" y="0"/>
                    <a:pt x="942" y="0"/>
                  </a:cubicBezTo>
                  <a:cubicBezTo>
                    <a:pt x="936" y="0"/>
                    <a:pt x="929" y="0"/>
                    <a:pt x="922" y="7"/>
                  </a:cubicBezTo>
                  <a:cubicBezTo>
                    <a:pt x="622" y="308"/>
                    <a:pt x="314" y="617"/>
                    <a:pt x="14" y="918"/>
                  </a:cubicBezTo>
                  <a:cubicBezTo>
                    <a:pt x="0" y="938"/>
                    <a:pt x="7" y="965"/>
                    <a:pt x="34" y="965"/>
                  </a:cubicBezTo>
                  <a:cubicBezTo>
                    <a:pt x="94" y="965"/>
                    <a:pt x="161" y="965"/>
                    <a:pt x="221" y="965"/>
                  </a:cubicBezTo>
                  <a:cubicBezTo>
                    <a:pt x="221" y="1159"/>
                    <a:pt x="221" y="1354"/>
                    <a:pt x="221" y="1541"/>
                  </a:cubicBezTo>
                  <a:cubicBezTo>
                    <a:pt x="221" y="1562"/>
                    <a:pt x="234" y="1568"/>
                    <a:pt x="247" y="1568"/>
                  </a:cubicBezTo>
                  <a:cubicBezTo>
                    <a:pt x="441" y="1568"/>
                    <a:pt x="615" y="1568"/>
                    <a:pt x="809" y="1568"/>
                  </a:cubicBezTo>
                  <a:cubicBezTo>
                    <a:pt x="829" y="1568"/>
                    <a:pt x="835" y="1562"/>
                    <a:pt x="835" y="1541"/>
                  </a:cubicBezTo>
                  <a:cubicBezTo>
                    <a:pt x="835" y="1407"/>
                    <a:pt x="835" y="1273"/>
                    <a:pt x="835" y="1139"/>
                  </a:cubicBezTo>
                  <a:cubicBezTo>
                    <a:pt x="896" y="1139"/>
                    <a:pt x="989" y="1139"/>
                    <a:pt x="1049" y="1139"/>
                  </a:cubicBezTo>
                  <a:cubicBezTo>
                    <a:pt x="1049" y="1273"/>
                    <a:pt x="1049" y="1407"/>
                    <a:pt x="1049" y="1541"/>
                  </a:cubicBezTo>
                  <a:cubicBezTo>
                    <a:pt x="1049" y="1562"/>
                    <a:pt x="1056" y="1568"/>
                    <a:pt x="1076" y="1568"/>
                  </a:cubicBezTo>
                  <a:cubicBezTo>
                    <a:pt x="1270" y="1568"/>
                    <a:pt x="1443" y="1568"/>
                    <a:pt x="1637" y="1568"/>
                  </a:cubicBezTo>
                  <a:cubicBezTo>
                    <a:pt x="1650" y="1568"/>
                    <a:pt x="1664" y="1562"/>
                    <a:pt x="1664" y="1541"/>
                  </a:cubicBezTo>
                  <a:cubicBezTo>
                    <a:pt x="1664" y="1354"/>
                    <a:pt x="1664" y="1159"/>
                    <a:pt x="1664" y="965"/>
                  </a:cubicBezTo>
                  <a:cubicBezTo>
                    <a:pt x="1724" y="965"/>
                    <a:pt x="1791" y="965"/>
                    <a:pt x="1851" y="965"/>
                  </a:cubicBezTo>
                  <a:cubicBezTo>
                    <a:pt x="1878" y="965"/>
                    <a:pt x="1884" y="938"/>
                    <a:pt x="1871" y="918"/>
                  </a:cubicBez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836">
                <a:solidFill>
                  <a:srgbClr val="505050"/>
                </a:solidFill>
              </a:endParaRPr>
            </a:p>
          </p:txBody>
        </p:sp>
        <p:grpSp>
          <p:nvGrpSpPr>
            <p:cNvPr id="11" name="Group 10"/>
            <p:cNvGrpSpPr>
              <a:grpSpLocks noChangeAspect="1"/>
            </p:cNvGrpSpPr>
            <p:nvPr/>
          </p:nvGrpSpPr>
          <p:grpSpPr bwMode="auto">
            <a:xfrm>
              <a:off x="5800725" y="3795717"/>
              <a:ext cx="1703388" cy="1089026"/>
              <a:chOff x="3654" y="2391"/>
              <a:chExt cx="1073" cy="686"/>
            </a:xfrm>
            <a:solidFill>
              <a:srgbClr val="68217A"/>
            </a:solidFill>
          </p:grpSpPr>
          <p:sp>
            <p:nvSpPr>
              <p:cNvPr id="12" name="Freeform 11"/>
              <p:cNvSpPr>
                <a:spLocks/>
              </p:cNvSpPr>
              <p:nvPr/>
            </p:nvSpPr>
            <p:spPr bwMode="auto">
              <a:xfrm>
                <a:off x="3654" y="2391"/>
                <a:ext cx="835" cy="625"/>
              </a:xfrm>
              <a:custGeom>
                <a:avLst/>
                <a:gdLst>
                  <a:gd name="T0" fmla="*/ 505 w 1934"/>
                  <a:gd name="T1" fmla="*/ 1448 h 1448"/>
                  <a:gd name="T2" fmla="*/ 234 w 1934"/>
                  <a:gd name="T3" fmla="*/ 1448 h 1448"/>
                  <a:gd name="T4" fmla="*/ 0 w 1934"/>
                  <a:gd name="T5" fmla="*/ 1091 h 1448"/>
                  <a:gd name="T6" fmla="*/ 271 w 1934"/>
                  <a:gd name="T7" fmla="*/ 705 h 1448"/>
                  <a:gd name="T8" fmla="*/ 514 w 1934"/>
                  <a:gd name="T9" fmla="*/ 273 h 1448"/>
                  <a:gd name="T10" fmla="*/ 925 w 1934"/>
                  <a:gd name="T11" fmla="*/ 282 h 1448"/>
                  <a:gd name="T12" fmla="*/ 1346 w 1934"/>
                  <a:gd name="T13" fmla="*/ 0 h 1448"/>
                  <a:gd name="T14" fmla="*/ 1869 w 1934"/>
                  <a:gd name="T15" fmla="*/ 508 h 1448"/>
                  <a:gd name="T16" fmla="*/ 1701 w 1934"/>
                  <a:gd name="T17" fmla="*/ 527 h 1448"/>
                  <a:gd name="T18" fmla="*/ 1318 w 1934"/>
                  <a:gd name="T19" fmla="*/ 311 h 1448"/>
                  <a:gd name="T20" fmla="*/ 851 w 1934"/>
                  <a:gd name="T21" fmla="*/ 762 h 1448"/>
                  <a:gd name="T22" fmla="*/ 467 w 1934"/>
                  <a:gd name="T23" fmla="*/ 1213 h 1448"/>
                  <a:gd name="T24" fmla="*/ 505 w 1934"/>
                  <a:gd name="T25" fmla="*/ 1448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4" h="1448">
                    <a:moveTo>
                      <a:pt x="505" y="1448"/>
                    </a:moveTo>
                    <a:cubicBezTo>
                      <a:pt x="234" y="1448"/>
                      <a:pt x="234" y="1448"/>
                      <a:pt x="234" y="1448"/>
                    </a:cubicBezTo>
                    <a:cubicBezTo>
                      <a:pt x="234" y="1448"/>
                      <a:pt x="10" y="1401"/>
                      <a:pt x="0" y="1091"/>
                    </a:cubicBezTo>
                    <a:cubicBezTo>
                      <a:pt x="0" y="781"/>
                      <a:pt x="271" y="705"/>
                      <a:pt x="271" y="705"/>
                    </a:cubicBezTo>
                    <a:cubicBezTo>
                      <a:pt x="271" y="705"/>
                      <a:pt x="253" y="386"/>
                      <a:pt x="514" y="273"/>
                    </a:cubicBezTo>
                    <a:cubicBezTo>
                      <a:pt x="776" y="160"/>
                      <a:pt x="925" y="282"/>
                      <a:pt x="925" y="282"/>
                    </a:cubicBezTo>
                    <a:cubicBezTo>
                      <a:pt x="925" y="282"/>
                      <a:pt x="1019" y="0"/>
                      <a:pt x="1346" y="0"/>
                    </a:cubicBezTo>
                    <a:cubicBezTo>
                      <a:pt x="1635" y="0"/>
                      <a:pt x="1934" y="282"/>
                      <a:pt x="1869" y="508"/>
                    </a:cubicBezTo>
                    <a:cubicBezTo>
                      <a:pt x="1766" y="508"/>
                      <a:pt x="1701" y="527"/>
                      <a:pt x="1701" y="527"/>
                    </a:cubicBezTo>
                    <a:cubicBezTo>
                      <a:pt x="1701" y="527"/>
                      <a:pt x="1626" y="311"/>
                      <a:pt x="1318" y="311"/>
                    </a:cubicBezTo>
                    <a:cubicBezTo>
                      <a:pt x="1056" y="311"/>
                      <a:pt x="785" y="564"/>
                      <a:pt x="851" y="762"/>
                    </a:cubicBezTo>
                    <a:cubicBezTo>
                      <a:pt x="851" y="762"/>
                      <a:pt x="467" y="781"/>
                      <a:pt x="467" y="1213"/>
                    </a:cubicBezTo>
                    <a:cubicBezTo>
                      <a:pt x="467" y="1317"/>
                      <a:pt x="486" y="1392"/>
                      <a:pt x="505" y="14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836">
                  <a:solidFill>
                    <a:srgbClr val="505050"/>
                  </a:solidFill>
                </a:endParaRPr>
              </a:p>
            </p:txBody>
          </p:sp>
          <p:sp>
            <p:nvSpPr>
              <p:cNvPr id="13" name="Freeform 12"/>
              <p:cNvSpPr>
                <a:spLocks/>
              </p:cNvSpPr>
              <p:nvPr/>
            </p:nvSpPr>
            <p:spPr bwMode="auto">
              <a:xfrm>
                <a:off x="3888" y="2562"/>
                <a:ext cx="839" cy="515"/>
              </a:xfrm>
              <a:custGeom>
                <a:avLst/>
                <a:gdLst>
                  <a:gd name="T0" fmla="*/ 290 w 1944"/>
                  <a:gd name="T1" fmla="*/ 1185 h 1194"/>
                  <a:gd name="T2" fmla="*/ 1748 w 1944"/>
                  <a:gd name="T3" fmla="*/ 1185 h 1194"/>
                  <a:gd name="T4" fmla="*/ 1944 w 1944"/>
                  <a:gd name="T5" fmla="*/ 893 h 1194"/>
                  <a:gd name="T6" fmla="*/ 1720 w 1944"/>
                  <a:gd name="T7" fmla="*/ 583 h 1194"/>
                  <a:gd name="T8" fmla="*/ 1514 w 1944"/>
                  <a:gd name="T9" fmla="*/ 207 h 1194"/>
                  <a:gd name="T10" fmla="*/ 1131 w 1944"/>
                  <a:gd name="T11" fmla="*/ 207 h 1194"/>
                  <a:gd name="T12" fmla="*/ 776 w 1944"/>
                  <a:gd name="T13" fmla="*/ 0 h 1194"/>
                  <a:gd name="T14" fmla="*/ 374 w 1944"/>
                  <a:gd name="T15" fmla="*/ 423 h 1194"/>
                  <a:gd name="T16" fmla="*/ 0 w 1944"/>
                  <a:gd name="T17" fmla="*/ 790 h 1194"/>
                  <a:gd name="T18" fmla="*/ 290 w 1944"/>
                  <a:gd name="T19" fmla="*/ 1185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4" h="1194">
                    <a:moveTo>
                      <a:pt x="290" y="1185"/>
                    </a:moveTo>
                    <a:cubicBezTo>
                      <a:pt x="1748" y="1185"/>
                      <a:pt x="1748" y="1185"/>
                      <a:pt x="1748" y="1185"/>
                    </a:cubicBezTo>
                    <a:cubicBezTo>
                      <a:pt x="1748" y="1185"/>
                      <a:pt x="1934" y="1147"/>
                      <a:pt x="1944" y="893"/>
                    </a:cubicBezTo>
                    <a:cubicBezTo>
                      <a:pt x="1944" y="639"/>
                      <a:pt x="1720" y="583"/>
                      <a:pt x="1720" y="583"/>
                    </a:cubicBezTo>
                    <a:cubicBezTo>
                      <a:pt x="1720" y="583"/>
                      <a:pt x="1738" y="301"/>
                      <a:pt x="1514" y="207"/>
                    </a:cubicBezTo>
                    <a:cubicBezTo>
                      <a:pt x="1299" y="113"/>
                      <a:pt x="1131" y="207"/>
                      <a:pt x="1131" y="207"/>
                    </a:cubicBezTo>
                    <a:cubicBezTo>
                      <a:pt x="1131" y="207"/>
                      <a:pt x="1056" y="0"/>
                      <a:pt x="776" y="0"/>
                    </a:cubicBezTo>
                    <a:cubicBezTo>
                      <a:pt x="533" y="0"/>
                      <a:pt x="318" y="245"/>
                      <a:pt x="374" y="423"/>
                    </a:cubicBezTo>
                    <a:cubicBezTo>
                      <a:pt x="374" y="423"/>
                      <a:pt x="0" y="395"/>
                      <a:pt x="0" y="790"/>
                    </a:cubicBezTo>
                    <a:cubicBezTo>
                      <a:pt x="0" y="1194"/>
                      <a:pt x="290" y="1185"/>
                      <a:pt x="290" y="11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836">
                  <a:solidFill>
                    <a:srgbClr val="505050"/>
                  </a:solidFill>
                </a:endParaRPr>
              </a:p>
            </p:txBody>
          </p:sp>
        </p:grpSp>
      </p:grpSp>
      <p:sp>
        <p:nvSpPr>
          <p:cNvPr id="7" name="Freeform 6"/>
          <p:cNvSpPr>
            <a:spLocks noEditPoints="1"/>
          </p:cNvSpPr>
          <p:nvPr/>
        </p:nvSpPr>
        <p:spPr bwMode="black">
          <a:xfrm>
            <a:off x="5759089" y="4112031"/>
            <a:ext cx="461209" cy="438574"/>
          </a:xfrm>
          <a:custGeom>
            <a:avLst/>
            <a:gdLst>
              <a:gd name="T0" fmla="*/ 87 w 162"/>
              <a:gd name="T1" fmla="*/ 109 h 143"/>
              <a:gd name="T2" fmla="*/ 74 w 162"/>
              <a:gd name="T3" fmla="*/ 109 h 143"/>
              <a:gd name="T4" fmla="*/ 74 w 162"/>
              <a:gd name="T5" fmla="*/ 79 h 143"/>
              <a:gd name="T6" fmla="*/ 45 w 162"/>
              <a:gd name="T7" fmla="*/ 79 h 143"/>
              <a:gd name="T8" fmla="*/ 45 w 162"/>
              <a:gd name="T9" fmla="*/ 66 h 143"/>
              <a:gd name="T10" fmla="*/ 74 w 162"/>
              <a:gd name="T11" fmla="*/ 66 h 143"/>
              <a:gd name="T12" fmla="*/ 74 w 162"/>
              <a:gd name="T13" fmla="*/ 36 h 143"/>
              <a:gd name="T14" fmla="*/ 87 w 162"/>
              <a:gd name="T15" fmla="*/ 36 h 143"/>
              <a:gd name="T16" fmla="*/ 87 w 162"/>
              <a:gd name="T17" fmla="*/ 66 h 143"/>
              <a:gd name="T18" fmla="*/ 117 w 162"/>
              <a:gd name="T19" fmla="*/ 66 h 143"/>
              <a:gd name="T20" fmla="*/ 117 w 162"/>
              <a:gd name="T21" fmla="*/ 79 h 143"/>
              <a:gd name="T22" fmla="*/ 87 w 162"/>
              <a:gd name="T23" fmla="*/ 79 h 143"/>
              <a:gd name="T24" fmla="*/ 87 w 162"/>
              <a:gd name="T25" fmla="*/ 109 h 143"/>
              <a:gd name="T26" fmla="*/ 124 w 162"/>
              <a:gd name="T27" fmla="*/ 129 h 143"/>
              <a:gd name="T28" fmla="*/ 81 w 162"/>
              <a:gd name="T29" fmla="*/ 143 h 143"/>
              <a:gd name="T30" fmla="*/ 24 w 162"/>
              <a:gd name="T31" fmla="*/ 115 h 143"/>
              <a:gd name="T32" fmla="*/ 37 w 162"/>
              <a:gd name="T33" fmla="*/ 14 h 143"/>
              <a:gd name="T34" fmla="*/ 81 w 162"/>
              <a:gd name="T35" fmla="*/ 0 h 143"/>
              <a:gd name="T36" fmla="*/ 138 w 162"/>
              <a:gd name="T37" fmla="*/ 28 h 143"/>
              <a:gd name="T38" fmla="*/ 124 w 162"/>
              <a:gd name="T39" fmla="*/ 129 h 143"/>
              <a:gd name="T40" fmla="*/ 130 w 162"/>
              <a:gd name="T41" fmla="*/ 34 h 143"/>
              <a:gd name="T42" fmla="*/ 81 w 162"/>
              <a:gd name="T43" fmla="*/ 9 h 143"/>
              <a:gd name="T44" fmla="*/ 43 w 162"/>
              <a:gd name="T45" fmla="*/ 22 h 143"/>
              <a:gd name="T46" fmla="*/ 31 w 162"/>
              <a:gd name="T47" fmla="*/ 109 h 143"/>
              <a:gd name="T48" fmla="*/ 81 w 162"/>
              <a:gd name="T49" fmla="*/ 134 h 143"/>
              <a:gd name="T50" fmla="*/ 119 w 162"/>
              <a:gd name="T51" fmla="*/ 121 h 143"/>
              <a:gd name="T52" fmla="*/ 130 w 162"/>
              <a:gd name="T53"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43">
                <a:moveTo>
                  <a:pt x="87" y="109"/>
                </a:moveTo>
                <a:cubicBezTo>
                  <a:pt x="74" y="109"/>
                  <a:pt x="74" y="109"/>
                  <a:pt x="74" y="109"/>
                </a:cubicBezTo>
                <a:cubicBezTo>
                  <a:pt x="74" y="79"/>
                  <a:pt x="74" y="79"/>
                  <a:pt x="74" y="79"/>
                </a:cubicBezTo>
                <a:cubicBezTo>
                  <a:pt x="45" y="79"/>
                  <a:pt x="45" y="79"/>
                  <a:pt x="45" y="79"/>
                </a:cubicBezTo>
                <a:cubicBezTo>
                  <a:pt x="45" y="66"/>
                  <a:pt x="45" y="66"/>
                  <a:pt x="45" y="66"/>
                </a:cubicBezTo>
                <a:cubicBezTo>
                  <a:pt x="74" y="66"/>
                  <a:pt x="74" y="66"/>
                  <a:pt x="74" y="66"/>
                </a:cubicBezTo>
                <a:cubicBezTo>
                  <a:pt x="74" y="36"/>
                  <a:pt x="74" y="36"/>
                  <a:pt x="74" y="36"/>
                </a:cubicBezTo>
                <a:cubicBezTo>
                  <a:pt x="87" y="36"/>
                  <a:pt x="87" y="36"/>
                  <a:pt x="87" y="36"/>
                </a:cubicBezTo>
                <a:cubicBezTo>
                  <a:pt x="87" y="66"/>
                  <a:pt x="87" y="66"/>
                  <a:pt x="87" y="66"/>
                </a:cubicBezTo>
                <a:cubicBezTo>
                  <a:pt x="117" y="66"/>
                  <a:pt x="117" y="66"/>
                  <a:pt x="117" y="66"/>
                </a:cubicBezTo>
                <a:cubicBezTo>
                  <a:pt x="117" y="79"/>
                  <a:pt x="117" y="79"/>
                  <a:pt x="117" y="79"/>
                </a:cubicBezTo>
                <a:cubicBezTo>
                  <a:pt x="87" y="79"/>
                  <a:pt x="87" y="79"/>
                  <a:pt x="87" y="79"/>
                </a:cubicBezTo>
                <a:lnTo>
                  <a:pt x="87" y="109"/>
                </a:lnTo>
                <a:close/>
                <a:moveTo>
                  <a:pt x="124" y="129"/>
                </a:moveTo>
                <a:cubicBezTo>
                  <a:pt x="111" y="139"/>
                  <a:pt x="96" y="143"/>
                  <a:pt x="81" y="143"/>
                </a:cubicBezTo>
                <a:cubicBezTo>
                  <a:pt x="59" y="143"/>
                  <a:pt x="38" y="134"/>
                  <a:pt x="24" y="115"/>
                </a:cubicBezTo>
                <a:cubicBezTo>
                  <a:pt x="0" y="84"/>
                  <a:pt x="6" y="38"/>
                  <a:pt x="37" y="14"/>
                </a:cubicBezTo>
                <a:cubicBezTo>
                  <a:pt x="50" y="4"/>
                  <a:pt x="66" y="0"/>
                  <a:pt x="81" y="0"/>
                </a:cubicBezTo>
                <a:cubicBezTo>
                  <a:pt x="102" y="0"/>
                  <a:pt x="124" y="9"/>
                  <a:pt x="138" y="28"/>
                </a:cubicBezTo>
                <a:cubicBezTo>
                  <a:pt x="162" y="60"/>
                  <a:pt x="156" y="105"/>
                  <a:pt x="124" y="129"/>
                </a:cubicBezTo>
                <a:close/>
                <a:moveTo>
                  <a:pt x="130" y="34"/>
                </a:moveTo>
                <a:cubicBezTo>
                  <a:pt x="119" y="18"/>
                  <a:pt x="100" y="9"/>
                  <a:pt x="81" y="9"/>
                </a:cubicBezTo>
                <a:cubicBezTo>
                  <a:pt x="67" y="9"/>
                  <a:pt x="54" y="14"/>
                  <a:pt x="43" y="22"/>
                </a:cubicBezTo>
                <a:cubicBezTo>
                  <a:pt x="16" y="43"/>
                  <a:pt x="10" y="82"/>
                  <a:pt x="31" y="109"/>
                </a:cubicBezTo>
                <a:cubicBezTo>
                  <a:pt x="43" y="125"/>
                  <a:pt x="61" y="134"/>
                  <a:pt x="81" y="134"/>
                </a:cubicBezTo>
                <a:cubicBezTo>
                  <a:pt x="95" y="134"/>
                  <a:pt x="108" y="130"/>
                  <a:pt x="119" y="121"/>
                </a:cubicBezTo>
                <a:cubicBezTo>
                  <a:pt x="146" y="100"/>
                  <a:pt x="151" y="61"/>
                  <a:pt x="130" y="34"/>
                </a:cubicBezTo>
                <a:close/>
              </a:path>
            </a:pathLst>
          </a:custGeom>
          <a:solidFill>
            <a:schemeClr val="tx2"/>
          </a:solidFill>
          <a:ln>
            <a:noFill/>
          </a:ln>
          <a:extLst/>
        </p:spPr>
        <p:txBody>
          <a:bodyPr vert="horz" wrap="square" lIns="68493" tIns="34244" rIns="68493" bIns="3424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060"/>
            <a:endParaRPr lang="en-US" sz="1349">
              <a:solidFill>
                <a:srgbClr val="505050"/>
              </a:solidFill>
            </a:endParaRPr>
          </a:p>
        </p:txBody>
      </p:sp>
      <p:sp>
        <p:nvSpPr>
          <p:cNvPr id="8" name="TextBox 18"/>
          <p:cNvSpPr txBox="1"/>
          <p:nvPr/>
        </p:nvSpPr>
        <p:spPr>
          <a:xfrm>
            <a:off x="2885471" y="5295404"/>
            <a:ext cx="6683781" cy="1079241"/>
          </a:xfrm>
          <a:prstGeom prst="rect">
            <a:avLst/>
          </a:prstGeom>
          <a:noFill/>
        </p:spPr>
        <p:txBody>
          <a:bodyPr wrap="square" lIns="186521" tIns="149217" rIns="186521" bIns="14921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12"/>
              </a:spcAft>
            </a:pPr>
            <a:r>
              <a:rPr lang="en-US" sz="5507" dirty="0">
                <a:gradFill>
                  <a:gsLst>
                    <a:gs pos="2917">
                      <a:srgbClr val="505050"/>
                    </a:gs>
                    <a:gs pos="30000">
                      <a:srgbClr val="505050"/>
                    </a:gs>
                  </a:gsLst>
                  <a:lin ang="5400000" scaled="0"/>
                </a:gradFill>
              </a:rPr>
              <a:t>Hybrid</a:t>
            </a:r>
          </a:p>
        </p:txBody>
      </p:sp>
    </p:spTree>
    <p:extLst>
      <p:ext uri="{BB962C8B-B14F-4D97-AF65-F5344CB8AC3E}">
        <p14:creationId xmlns:p14="http://schemas.microsoft.com/office/powerpoint/2010/main" val="309123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35"/>
          <p:cNvSpPr/>
          <p:nvPr/>
        </p:nvSpPr>
        <p:spPr bwMode="auto">
          <a:xfrm rot="20877942">
            <a:off x="6568572" y="3655506"/>
            <a:ext cx="573361" cy="437764"/>
          </a:xfrm>
          <a:prstGeom prst="ellipse">
            <a:avLst/>
          </a:prstGeom>
          <a:solidFill>
            <a:schemeClr val="accent5"/>
          </a:solidFill>
          <a:ln>
            <a:solidFill>
              <a:srgbClr val="FFFF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GB" sz="2244" dirty="0">
              <a:solidFill>
                <a:srgbClr val="002060"/>
              </a:solidFill>
            </a:endParaRPr>
          </a:p>
        </p:txBody>
      </p:sp>
      <p:sp>
        <p:nvSpPr>
          <p:cNvPr id="2" name="Title 1"/>
          <p:cNvSpPr>
            <a:spLocks noGrp="1"/>
          </p:cNvSpPr>
          <p:nvPr>
            <p:ph type="title"/>
          </p:nvPr>
        </p:nvSpPr>
        <p:spPr/>
        <p:txBody>
          <a:bodyPr/>
          <a:lstStyle/>
          <a:p>
            <a:r>
              <a:rPr lang="en-US" dirty="0" smtClean="0"/>
              <a:t>Corporate Aneurism</a:t>
            </a:r>
            <a:br>
              <a:rPr lang="en-US" dirty="0" smtClean="0"/>
            </a:br>
            <a:r>
              <a:rPr lang="en-US" sz="3600" dirty="0" smtClean="0">
                <a:gradFill>
                  <a:gsLst>
                    <a:gs pos="1250">
                      <a:schemeClr val="tx2"/>
                    </a:gs>
                    <a:gs pos="99000">
                      <a:schemeClr val="tx2"/>
                    </a:gs>
                  </a:gsLst>
                  <a:lin ang="5400000" scaled="0"/>
                </a:gradFill>
              </a:rPr>
              <a:t>Remission</a:t>
            </a:r>
            <a:endParaRPr lang="en-US" sz="4000" dirty="0">
              <a:gradFill>
                <a:gsLst>
                  <a:gs pos="1250">
                    <a:schemeClr val="tx2"/>
                  </a:gs>
                  <a:gs pos="99000">
                    <a:schemeClr val="tx2"/>
                  </a:gs>
                </a:gsLst>
                <a:lin ang="5400000" scaled="0"/>
              </a:gradFill>
            </a:endParaRPr>
          </a:p>
        </p:txBody>
      </p:sp>
      <p:cxnSp>
        <p:nvCxnSpPr>
          <p:cNvPr id="7" name="Straight Arrow Connector 6"/>
          <p:cNvCxnSpPr/>
          <p:nvPr/>
        </p:nvCxnSpPr>
        <p:spPr>
          <a:xfrm flipV="1">
            <a:off x="3882789" y="2070173"/>
            <a:ext cx="0" cy="396584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872395" y="6000673"/>
            <a:ext cx="5007273"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45629" y="3699701"/>
            <a:ext cx="2844875" cy="878959"/>
          </a:xfrm>
          <a:prstGeom prst="rect">
            <a:avLst/>
          </a:prstGeom>
          <a:noFill/>
        </p:spPr>
        <p:txBody>
          <a:bodyPr wrap="square" lIns="0" tIns="0" rIns="0" bIns="0" rtlCol="0">
            <a:spAutoFit/>
          </a:bodyPr>
          <a:lstStyle/>
          <a:p>
            <a:pPr algn="r"/>
            <a:r>
              <a:rPr lang="en-GB" sz="2856" b="1" dirty="0" smtClean="0">
                <a:solidFill>
                  <a:srgbClr val="969696"/>
                </a:solidFill>
              </a:rPr>
              <a:t>Growth / </a:t>
            </a:r>
            <a:r>
              <a:rPr lang="en-GB" sz="2856" b="1" dirty="0">
                <a:solidFill>
                  <a:srgbClr val="969696"/>
                </a:solidFill>
              </a:rPr>
              <a:t>M</a:t>
            </a:r>
            <a:r>
              <a:rPr lang="en-GB" sz="2856" b="1" dirty="0" smtClean="0">
                <a:solidFill>
                  <a:srgbClr val="969696"/>
                </a:solidFill>
              </a:rPr>
              <a:t>arket Share</a:t>
            </a:r>
            <a:endParaRPr lang="en-GB" sz="2856" b="1" dirty="0">
              <a:solidFill>
                <a:srgbClr val="969696"/>
              </a:solidFill>
            </a:endParaRPr>
          </a:p>
        </p:txBody>
      </p:sp>
      <p:sp>
        <p:nvSpPr>
          <p:cNvPr id="10" name="TextBox 9"/>
          <p:cNvSpPr txBox="1"/>
          <p:nvPr/>
        </p:nvSpPr>
        <p:spPr>
          <a:xfrm>
            <a:off x="4306744" y="6294440"/>
            <a:ext cx="3489074" cy="448228"/>
          </a:xfrm>
          <a:prstGeom prst="rect">
            <a:avLst/>
          </a:prstGeom>
          <a:noFill/>
        </p:spPr>
        <p:txBody>
          <a:bodyPr wrap="square" lIns="0" tIns="0" rIns="0" bIns="0" rtlCol="0">
            <a:spAutoFit/>
          </a:bodyPr>
          <a:lstStyle/>
          <a:p>
            <a:pPr algn="ctr"/>
            <a:r>
              <a:rPr lang="en-GB" sz="2856" b="1" dirty="0" smtClean="0">
                <a:solidFill>
                  <a:srgbClr val="969696"/>
                </a:solidFill>
              </a:rPr>
              <a:t>Time</a:t>
            </a:r>
            <a:endParaRPr lang="en-GB" sz="2856" b="1" dirty="0">
              <a:solidFill>
                <a:srgbClr val="969696"/>
              </a:solidFill>
            </a:endParaRPr>
          </a:p>
        </p:txBody>
      </p:sp>
      <p:sp>
        <p:nvSpPr>
          <p:cNvPr id="17" name="Oval 16"/>
          <p:cNvSpPr/>
          <p:nvPr/>
        </p:nvSpPr>
        <p:spPr bwMode="auto">
          <a:xfrm>
            <a:off x="5267851" y="3427291"/>
            <a:ext cx="1077319" cy="706654"/>
          </a:xfrm>
          <a:prstGeom prst="ellipse">
            <a:avLst/>
          </a:prstGeom>
          <a:solidFill>
            <a:srgbClr val="FF0000"/>
          </a:solidFill>
          <a:ln>
            <a:solidFill>
              <a:srgbClr val="FFFF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GB" sz="2244" dirty="0">
              <a:solidFill>
                <a:srgbClr val="002060"/>
              </a:solidFill>
            </a:endParaRPr>
          </a:p>
        </p:txBody>
      </p:sp>
      <p:cxnSp>
        <p:nvCxnSpPr>
          <p:cNvPr id="18" name="Straight Connector 17"/>
          <p:cNvCxnSpPr/>
          <p:nvPr/>
        </p:nvCxnSpPr>
        <p:spPr>
          <a:xfrm flipV="1">
            <a:off x="4286489" y="3699702"/>
            <a:ext cx="1520022" cy="516608"/>
          </a:xfrm>
          <a:prstGeom prst="line">
            <a:avLst/>
          </a:prstGeom>
          <a:ln w="57150">
            <a:headEnd type="none"/>
            <a:tailEnd type="none"/>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flipH="1" flipV="1">
            <a:off x="5767352" y="3694195"/>
            <a:ext cx="290853" cy="196848"/>
          </a:xfrm>
          <a:prstGeom prst="line">
            <a:avLst/>
          </a:prstGeom>
          <a:ln w="57150">
            <a:headEnd type="none"/>
            <a:tailEnd type="none"/>
          </a:ln>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V="1">
            <a:off x="6032888" y="3856576"/>
            <a:ext cx="827400" cy="29289"/>
          </a:xfrm>
          <a:prstGeom prst="line">
            <a:avLst/>
          </a:prstGeom>
          <a:ln w="57150">
            <a:headEnd type="none"/>
            <a:tailEnd type="none"/>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flipV="1">
            <a:off x="6834422" y="2895413"/>
            <a:ext cx="778537" cy="967496"/>
          </a:xfrm>
          <a:prstGeom prst="line">
            <a:avLst/>
          </a:prstGeom>
          <a:ln w="57150">
            <a:headEnd type="none"/>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36530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par>
                                <p:cTn id="32" presetID="10" presetClass="entr" presetSubtype="0"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9" grpId="0"/>
      <p:bldP spid="10" grpId="0"/>
      <p:bldP spid="1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Oval 24"/>
          <p:cNvSpPr/>
          <p:nvPr/>
        </p:nvSpPr>
        <p:spPr bwMode="auto">
          <a:xfrm>
            <a:off x="6754915" y="3953097"/>
            <a:ext cx="626241" cy="549714"/>
          </a:xfrm>
          <a:prstGeom prst="ellipse">
            <a:avLst/>
          </a:prstGeom>
          <a:solidFill>
            <a:srgbClr val="FFC000"/>
          </a:solidFill>
          <a:ln>
            <a:solidFill>
              <a:srgbClr val="FFFF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GB" sz="2244" dirty="0">
              <a:solidFill>
                <a:srgbClr val="002060"/>
              </a:solidFill>
            </a:endParaRPr>
          </a:p>
        </p:txBody>
      </p:sp>
      <p:sp>
        <p:nvSpPr>
          <p:cNvPr id="21" name="Oval 20"/>
          <p:cNvSpPr/>
          <p:nvPr/>
        </p:nvSpPr>
        <p:spPr bwMode="auto">
          <a:xfrm>
            <a:off x="5803057" y="3363192"/>
            <a:ext cx="803554" cy="706654"/>
          </a:xfrm>
          <a:prstGeom prst="ellipse">
            <a:avLst/>
          </a:prstGeom>
          <a:solidFill>
            <a:srgbClr val="FF0000"/>
          </a:solidFill>
          <a:ln>
            <a:solidFill>
              <a:srgbClr val="FFFF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GB" sz="2244" dirty="0">
              <a:solidFill>
                <a:srgbClr val="002060"/>
              </a:solidFill>
            </a:endParaRPr>
          </a:p>
        </p:txBody>
      </p:sp>
      <p:sp>
        <p:nvSpPr>
          <p:cNvPr id="2" name="Title 1"/>
          <p:cNvSpPr>
            <a:spLocks noGrp="1"/>
          </p:cNvSpPr>
          <p:nvPr>
            <p:ph type="title"/>
          </p:nvPr>
        </p:nvSpPr>
        <p:spPr/>
        <p:txBody>
          <a:bodyPr/>
          <a:lstStyle/>
          <a:p>
            <a:r>
              <a:rPr lang="en-US" dirty="0" smtClean="0"/>
              <a:t>Corporate Aneurism</a:t>
            </a:r>
            <a:br>
              <a:rPr lang="en-US" dirty="0" smtClean="0"/>
            </a:br>
            <a:r>
              <a:rPr lang="en-US" sz="3600" dirty="0" smtClean="0">
                <a:gradFill>
                  <a:gsLst>
                    <a:gs pos="1250">
                      <a:schemeClr val="tx2"/>
                    </a:gs>
                    <a:gs pos="99000">
                      <a:schemeClr val="tx2"/>
                    </a:gs>
                  </a:gsLst>
                  <a:lin ang="5400000" scaled="0"/>
                </a:gradFill>
              </a:rPr>
              <a:t>Terminal</a:t>
            </a:r>
            <a:endParaRPr lang="en-US" sz="4000" dirty="0">
              <a:gradFill>
                <a:gsLst>
                  <a:gs pos="1250">
                    <a:schemeClr val="tx2"/>
                  </a:gs>
                  <a:gs pos="99000">
                    <a:schemeClr val="tx2"/>
                  </a:gs>
                </a:gsLst>
                <a:lin ang="5400000" scaled="0"/>
              </a:gradFill>
            </a:endParaRPr>
          </a:p>
        </p:txBody>
      </p:sp>
      <p:cxnSp>
        <p:nvCxnSpPr>
          <p:cNvPr id="5" name="Straight Arrow Connector 4"/>
          <p:cNvCxnSpPr/>
          <p:nvPr/>
        </p:nvCxnSpPr>
        <p:spPr>
          <a:xfrm flipV="1">
            <a:off x="3882789" y="2070173"/>
            <a:ext cx="0" cy="396584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3872395" y="6000673"/>
            <a:ext cx="5007273"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45629" y="3699701"/>
            <a:ext cx="2844875" cy="878959"/>
          </a:xfrm>
          <a:prstGeom prst="rect">
            <a:avLst/>
          </a:prstGeom>
          <a:noFill/>
        </p:spPr>
        <p:txBody>
          <a:bodyPr wrap="square" lIns="0" tIns="0" rIns="0" bIns="0" rtlCol="0">
            <a:spAutoFit/>
          </a:bodyPr>
          <a:lstStyle/>
          <a:p>
            <a:pPr algn="r"/>
            <a:r>
              <a:rPr lang="en-GB" sz="2856" b="1" dirty="0" smtClean="0">
                <a:solidFill>
                  <a:srgbClr val="969696"/>
                </a:solidFill>
              </a:rPr>
              <a:t>Growth / </a:t>
            </a:r>
            <a:r>
              <a:rPr lang="en-GB" sz="2856" b="1" dirty="0">
                <a:solidFill>
                  <a:srgbClr val="969696"/>
                </a:solidFill>
              </a:rPr>
              <a:t>M</a:t>
            </a:r>
            <a:r>
              <a:rPr lang="en-GB" sz="2856" b="1" dirty="0" smtClean="0">
                <a:solidFill>
                  <a:srgbClr val="969696"/>
                </a:solidFill>
              </a:rPr>
              <a:t>arket Share</a:t>
            </a:r>
            <a:endParaRPr lang="en-GB" sz="2856" b="1" dirty="0">
              <a:solidFill>
                <a:srgbClr val="969696"/>
              </a:solidFill>
            </a:endParaRPr>
          </a:p>
        </p:txBody>
      </p:sp>
      <p:sp>
        <p:nvSpPr>
          <p:cNvPr id="8" name="TextBox 7"/>
          <p:cNvSpPr txBox="1"/>
          <p:nvPr/>
        </p:nvSpPr>
        <p:spPr>
          <a:xfrm>
            <a:off x="4306744" y="6294440"/>
            <a:ext cx="3489074" cy="448228"/>
          </a:xfrm>
          <a:prstGeom prst="rect">
            <a:avLst/>
          </a:prstGeom>
          <a:noFill/>
        </p:spPr>
        <p:txBody>
          <a:bodyPr wrap="square" lIns="0" tIns="0" rIns="0" bIns="0" rtlCol="0">
            <a:spAutoFit/>
          </a:bodyPr>
          <a:lstStyle/>
          <a:p>
            <a:pPr algn="ctr"/>
            <a:r>
              <a:rPr lang="en-GB" sz="2856" b="1" dirty="0" smtClean="0">
                <a:solidFill>
                  <a:srgbClr val="969696"/>
                </a:solidFill>
              </a:rPr>
              <a:t>Time</a:t>
            </a:r>
            <a:endParaRPr lang="en-GB" sz="2856" b="1" dirty="0">
              <a:solidFill>
                <a:srgbClr val="969696"/>
              </a:solidFill>
            </a:endParaRPr>
          </a:p>
        </p:txBody>
      </p:sp>
      <p:cxnSp>
        <p:nvCxnSpPr>
          <p:cNvPr id="13" name="Straight Connector 12"/>
          <p:cNvCxnSpPr/>
          <p:nvPr/>
        </p:nvCxnSpPr>
        <p:spPr>
          <a:xfrm flipV="1">
            <a:off x="4369400" y="3683334"/>
            <a:ext cx="1857103" cy="631845"/>
          </a:xfrm>
          <a:prstGeom prst="line">
            <a:avLst/>
          </a:prstGeom>
          <a:ln w="57150">
            <a:headEnd type="none"/>
            <a:tailEnd type="none"/>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p:nvPr/>
        </p:nvCxnSpPr>
        <p:spPr>
          <a:xfrm flipH="1" flipV="1">
            <a:off x="6204725" y="3683334"/>
            <a:ext cx="423664" cy="585350"/>
          </a:xfrm>
          <a:prstGeom prst="line">
            <a:avLst/>
          </a:prstGeom>
          <a:ln w="57150">
            <a:headEnd type="none"/>
            <a:tailEnd type="none"/>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flipV="1">
            <a:off x="6607461" y="4227954"/>
            <a:ext cx="487650" cy="30698"/>
          </a:xfrm>
          <a:prstGeom prst="line">
            <a:avLst/>
          </a:prstGeom>
          <a:ln w="57150">
            <a:headEnd type="none"/>
            <a:tailEnd type="none"/>
          </a:ln>
        </p:spPr>
        <p:style>
          <a:lnRef idx="1">
            <a:schemeClr val="accent2"/>
          </a:lnRef>
          <a:fillRef idx="0">
            <a:schemeClr val="accent2"/>
          </a:fillRef>
          <a:effectRef idx="0">
            <a:schemeClr val="accent2"/>
          </a:effectRef>
          <a:fontRef idx="minor">
            <a:schemeClr val="tx1"/>
          </a:fontRef>
        </p:style>
      </p:cxnSp>
      <p:cxnSp>
        <p:nvCxnSpPr>
          <p:cNvPr id="19" name="Straight Connector 18"/>
          <p:cNvCxnSpPr/>
          <p:nvPr/>
        </p:nvCxnSpPr>
        <p:spPr>
          <a:xfrm>
            <a:off x="7084878" y="4227954"/>
            <a:ext cx="1098409" cy="395069"/>
          </a:xfrm>
          <a:prstGeom prst="line">
            <a:avLst/>
          </a:prstGeom>
          <a:ln w="57150">
            <a:headEnd type="none"/>
            <a:tailEnd type="non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05886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1" grpId="0" animBg="1"/>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gray">
          <a:xfrm>
            <a:off x="385589" y="904974"/>
            <a:ext cx="11319048" cy="5694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lIns="91792" tIns="55075" rIns="91792" bIns="55075"/>
          <a:lstStyle/>
          <a:p>
            <a:pPr algn="r" defTabSz="817642"/>
            <a:r>
              <a:rPr lang="en-GB" sz="2448" b="1" noProof="1" smtClean="0">
                <a:solidFill>
                  <a:srgbClr val="7030A0"/>
                </a:solidFill>
              </a:rPr>
              <a:t>UniTech – Executive </a:t>
            </a:r>
            <a:r>
              <a:rPr lang="en-GB" sz="2448" b="1" noProof="1">
                <a:solidFill>
                  <a:srgbClr val="7030A0"/>
                </a:solidFill>
              </a:rPr>
              <a:t>Chairman</a:t>
            </a:r>
            <a:endParaRPr lang="en-GB" sz="2448" noProof="1">
              <a:solidFill>
                <a:srgbClr val="7030A0"/>
              </a:solidFill>
            </a:endParaRPr>
          </a:p>
          <a:p>
            <a:pPr algn="r" defTabSz="817642"/>
            <a:endParaRPr lang="en-GB" sz="1224" noProof="1">
              <a:solidFill>
                <a:srgbClr val="002050">
                  <a:lumMod val="50000"/>
                </a:srgbClr>
              </a:solidFill>
            </a:endParaRPr>
          </a:p>
          <a:p>
            <a:pPr algn="r" defTabSz="817642"/>
            <a:r>
              <a:rPr lang="en-GB" noProof="1">
                <a:solidFill>
                  <a:srgbClr val="002050">
                    <a:lumMod val="50000"/>
                  </a:srgbClr>
                </a:solidFill>
              </a:rPr>
              <a:t>Microsoft Certified Trainer (MCT</a:t>
            </a:r>
            <a:r>
              <a:rPr lang="en-GB" noProof="1" smtClean="0">
                <a:solidFill>
                  <a:srgbClr val="002050">
                    <a:lumMod val="50000"/>
                  </a:srgbClr>
                </a:solidFill>
              </a:rPr>
              <a:t>)</a:t>
            </a:r>
            <a:endParaRPr lang="en-GB" noProof="1">
              <a:solidFill>
                <a:srgbClr val="002050">
                  <a:lumMod val="50000"/>
                </a:srgbClr>
              </a:solidFill>
            </a:endParaRPr>
          </a:p>
          <a:p>
            <a:pPr algn="r" defTabSz="817642"/>
            <a:r>
              <a:rPr lang="en-GB" noProof="1">
                <a:solidFill>
                  <a:srgbClr val="002050">
                    <a:lumMod val="50000"/>
                  </a:srgbClr>
                </a:solidFill>
              </a:rPr>
              <a:t>BCS Chartered IT Professional (CITP</a:t>
            </a:r>
            <a:r>
              <a:rPr lang="en-GB" noProof="1" smtClean="0">
                <a:solidFill>
                  <a:srgbClr val="002050">
                    <a:lumMod val="50000"/>
                  </a:srgbClr>
                </a:solidFill>
              </a:rPr>
              <a:t>)</a:t>
            </a:r>
            <a:endParaRPr lang="en-GB" noProof="1">
              <a:solidFill>
                <a:srgbClr val="002050">
                  <a:lumMod val="50000"/>
                </a:srgbClr>
              </a:solidFill>
            </a:endParaRPr>
          </a:p>
          <a:p>
            <a:pPr algn="r" defTabSz="817642"/>
            <a:r>
              <a:rPr lang="en-GB" noProof="1">
                <a:solidFill>
                  <a:srgbClr val="002050">
                    <a:lumMod val="50000"/>
                  </a:srgbClr>
                </a:solidFill>
              </a:rPr>
              <a:t>Microsoft Business Value Planning (MBVP</a:t>
            </a:r>
            <a:r>
              <a:rPr lang="en-GB" noProof="1" smtClean="0">
                <a:solidFill>
                  <a:srgbClr val="002050">
                    <a:lumMod val="50000"/>
                  </a:srgbClr>
                </a:solidFill>
              </a:rPr>
              <a:t>)</a:t>
            </a:r>
            <a:endParaRPr lang="en-GB" noProof="1">
              <a:solidFill>
                <a:srgbClr val="002050">
                  <a:lumMod val="50000"/>
                </a:srgbClr>
              </a:solidFill>
            </a:endParaRPr>
          </a:p>
          <a:p>
            <a:pPr algn="r" defTabSz="817642"/>
            <a:r>
              <a:rPr lang="en-GB" noProof="1">
                <a:solidFill>
                  <a:srgbClr val="002050">
                    <a:lumMod val="50000"/>
                  </a:srgbClr>
                </a:solidFill>
              </a:rPr>
              <a:t>Certified Information Systems Auditor (CISA</a:t>
            </a:r>
            <a:r>
              <a:rPr lang="en-GB" noProof="1" smtClean="0">
                <a:solidFill>
                  <a:srgbClr val="002050">
                    <a:lumMod val="50000"/>
                  </a:srgbClr>
                </a:solidFill>
              </a:rPr>
              <a:t>)</a:t>
            </a:r>
            <a:endParaRPr lang="en-GB" noProof="1">
              <a:solidFill>
                <a:srgbClr val="002050">
                  <a:lumMod val="50000"/>
                </a:srgbClr>
              </a:solidFill>
            </a:endParaRPr>
          </a:p>
          <a:p>
            <a:pPr algn="r" defTabSz="817642"/>
            <a:r>
              <a:rPr lang="en-GB" noProof="1">
                <a:solidFill>
                  <a:srgbClr val="002050">
                    <a:lumMod val="50000"/>
                  </a:srgbClr>
                </a:solidFill>
              </a:rPr>
              <a:t>Certified Information Systems Security Professional (CISSP</a:t>
            </a:r>
            <a:r>
              <a:rPr lang="en-GB" noProof="1" smtClean="0">
                <a:solidFill>
                  <a:srgbClr val="002050">
                    <a:lumMod val="50000"/>
                  </a:srgbClr>
                </a:solidFill>
              </a:rPr>
              <a:t>)</a:t>
            </a:r>
            <a:endParaRPr lang="en-GB" noProof="1">
              <a:solidFill>
                <a:srgbClr val="002050">
                  <a:lumMod val="50000"/>
                </a:srgbClr>
              </a:solidFill>
            </a:endParaRPr>
          </a:p>
          <a:p>
            <a:pPr algn="r" defTabSz="817642"/>
            <a:r>
              <a:rPr lang="en-GB" noProof="1">
                <a:solidFill>
                  <a:srgbClr val="002050">
                    <a:lumMod val="50000"/>
                  </a:srgbClr>
                </a:solidFill>
              </a:rPr>
              <a:t>Microsoft Certified Information Technology Professional (MCITP</a:t>
            </a:r>
            <a:r>
              <a:rPr lang="en-GB" noProof="1" smtClean="0">
                <a:solidFill>
                  <a:srgbClr val="002050">
                    <a:lumMod val="50000"/>
                  </a:srgbClr>
                </a:solidFill>
              </a:rPr>
              <a:t>)</a:t>
            </a:r>
            <a:endParaRPr lang="en-GB" noProof="1">
              <a:solidFill>
                <a:srgbClr val="002050">
                  <a:lumMod val="50000"/>
                </a:srgbClr>
              </a:solidFill>
            </a:endParaRPr>
          </a:p>
          <a:p>
            <a:pPr algn="r" defTabSz="817642"/>
            <a:endParaRPr lang="en-GB" noProof="1">
              <a:solidFill>
                <a:srgbClr val="002050">
                  <a:lumMod val="50000"/>
                </a:srgbClr>
              </a:solidFill>
            </a:endParaRPr>
          </a:p>
          <a:p>
            <a:pPr algn="r" defTabSz="817642"/>
            <a:r>
              <a:rPr lang="en-GB" i="1" noProof="1">
                <a:solidFill>
                  <a:srgbClr val="002050">
                    <a:lumMod val="50000"/>
                  </a:srgbClr>
                </a:solidFill>
              </a:rPr>
              <a:t>Strategic Business Planning &amp; </a:t>
            </a:r>
            <a:r>
              <a:rPr lang="en-GB" i="1" noProof="1" smtClean="0">
                <a:solidFill>
                  <a:srgbClr val="002050">
                    <a:lumMod val="50000"/>
                  </a:srgbClr>
                </a:solidFill>
              </a:rPr>
              <a:t>Audit</a:t>
            </a:r>
            <a:endParaRPr lang="en-GB" i="1" noProof="1">
              <a:solidFill>
                <a:srgbClr val="002050">
                  <a:lumMod val="50000"/>
                </a:srgbClr>
              </a:solidFill>
            </a:endParaRPr>
          </a:p>
          <a:p>
            <a:pPr marL="562329" lvl="2" indent="-228600">
              <a:lnSpc>
                <a:spcPct val="90000"/>
              </a:lnSpc>
              <a:spcBef>
                <a:spcPct val="20000"/>
              </a:spcBef>
              <a:buClr>
                <a:schemeClr val="tx1"/>
              </a:buClr>
              <a:buSzPct val="90000"/>
              <a:buFont typeface="Wingdings" panose="05000000000000000000" pitchFamily="2" charset="2"/>
              <a:buChar char="§"/>
            </a:pPr>
            <a:r>
              <a:rPr lang="en-GB" sz="1600" noProof="1">
                <a:gradFill>
                  <a:gsLst>
                    <a:gs pos="1250">
                      <a:schemeClr val="tx1"/>
                    </a:gs>
                    <a:gs pos="100000">
                      <a:schemeClr val="tx1"/>
                    </a:gs>
                  </a:gsLst>
                  <a:lin ang="5400000" scaled="0"/>
                </a:gradFill>
              </a:rPr>
              <a:t>Azure Circle Partner</a:t>
            </a:r>
          </a:p>
          <a:p>
            <a:pPr marL="562329" lvl="2" indent="-228600">
              <a:lnSpc>
                <a:spcPct val="90000"/>
              </a:lnSpc>
              <a:spcBef>
                <a:spcPct val="20000"/>
              </a:spcBef>
              <a:buClr>
                <a:schemeClr val="tx1"/>
              </a:buClr>
              <a:buSzPct val="90000"/>
              <a:buFont typeface="Wingdings" panose="05000000000000000000" pitchFamily="2" charset="2"/>
              <a:buChar char="§"/>
            </a:pPr>
            <a:r>
              <a:rPr lang="en-GB" sz="1600" noProof="1">
                <a:gradFill>
                  <a:gsLst>
                    <a:gs pos="1250">
                      <a:schemeClr val="tx1"/>
                    </a:gs>
                    <a:gs pos="100000">
                      <a:schemeClr val="tx1"/>
                    </a:gs>
                  </a:gsLst>
                  <a:lin ang="5400000" scaled="0"/>
                </a:gradFill>
              </a:rPr>
              <a:t>Cloud Security Alliance—UK and Ireland</a:t>
            </a:r>
          </a:p>
          <a:p>
            <a:pPr marL="562329" lvl="2" indent="-228600">
              <a:lnSpc>
                <a:spcPct val="90000"/>
              </a:lnSpc>
              <a:spcBef>
                <a:spcPct val="20000"/>
              </a:spcBef>
              <a:buClr>
                <a:schemeClr val="tx1"/>
              </a:buClr>
              <a:buSzPct val="90000"/>
              <a:buFont typeface="Wingdings" panose="05000000000000000000" pitchFamily="2" charset="2"/>
              <a:buChar char="§"/>
            </a:pPr>
            <a:r>
              <a:rPr lang="en-GB" sz="1600" noProof="1">
                <a:gradFill>
                  <a:gsLst>
                    <a:gs pos="1250">
                      <a:schemeClr val="tx1"/>
                    </a:gs>
                    <a:gs pos="100000">
                      <a:schemeClr val="tx1"/>
                    </a:gs>
                  </a:gsLst>
                  <a:lin ang="5400000" scaled="0"/>
                </a:gradFill>
              </a:rPr>
              <a:t>Information Security Audit and Control Association (ISACA)</a:t>
            </a:r>
          </a:p>
          <a:p>
            <a:pPr marL="562329" lvl="2" indent="-228600">
              <a:lnSpc>
                <a:spcPct val="90000"/>
              </a:lnSpc>
              <a:spcBef>
                <a:spcPct val="20000"/>
              </a:spcBef>
              <a:buClr>
                <a:schemeClr val="tx1"/>
              </a:buClr>
              <a:buSzPct val="90000"/>
              <a:buFont typeface="Wingdings" panose="05000000000000000000" pitchFamily="2" charset="2"/>
              <a:buChar char="§"/>
            </a:pPr>
            <a:r>
              <a:rPr lang="en-GB" sz="1600" noProof="1">
                <a:gradFill>
                  <a:gsLst>
                    <a:gs pos="1250">
                      <a:schemeClr val="tx1"/>
                    </a:gs>
                    <a:gs pos="100000">
                      <a:schemeClr val="tx1"/>
                    </a:gs>
                  </a:gsLst>
                  <a:lin ang="5400000" scaled="0"/>
                </a:gradFill>
              </a:rPr>
              <a:t>International Information Systems Security Certification Consortium (ISC)2 </a:t>
            </a:r>
          </a:p>
          <a:p>
            <a:pPr marL="562329" lvl="2" indent="-228600">
              <a:lnSpc>
                <a:spcPct val="90000"/>
              </a:lnSpc>
              <a:spcBef>
                <a:spcPct val="20000"/>
              </a:spcBef>
              <a:buClr>
                <a:schemeClr val="tx1"/>
              </a:buClr>
              <a:buSzPct val="90000"/>
              <a:buFont typeface="Wingdings" panose="05000000000000000000" pitchFamily="2" charset="2"/>
              <a:buChar char="§"/>
            </a:pPr>
            <a:endParaRPr lang="en-GB" sz="1600" noProof="1">
              <a:gradFill>
                <a:gsLst>
                  <a:gs pos="1250">
                    <a:schemeClr val="tx1"/>
                  </a:gs>
                  <a:gs pos="100000">
                    <a:schemeClr val="tx1"/>
                  </a:gs>
                </a:gsLst>
                <a:lin ang="5400000" scaled="0"/>
              </a:gradFill>
            </a:endParaRPr>
          </a:p>
          <a:p>
            <a:pPr marL="562329" lvl="2" indent="-228600">
              <a:lnSpc>
                <a:spcPct val="90000"/>
              </a:lnSpc>
              <a:spcBef>
                <a:spcPct val="20000"/>
              </a:spcBef>
              <a:buClr>
                <a:schemeClr val="tx1"/>
              </a:buClr>
              <a:buSzPct val="90000"/>
              <a:buFont typeface="Wingdings" panose="05000000000000000000" pitchFamily="2" charset="2"/>
              <a:buChar char="§"/>
            </a:pPr>
            <a:r>
              <a:rPr lang="en-GB" sz="1600" noProof="1">
                <a:gradFill>
                  <a:gsLst>
                    <a:gs pos="1250">
                      <a:schemeClr val="tx1"/>
                    </a:gs>
                    <a:gs pos="100000">
                      <a:schemeClr val="tx1"/>
                    </a:gs>
                  </a:gsLst>
                  <a:lin ang="5400000" scaled="0"/>
                </a:gradFill>
              </a:rPr>
              <a:t>EuroCloud</a:t>
            </a:r>
          </a:p>
          <a:p>
            <a:pPr marL="562329" lvl="2" indent="-228600">
              <a:lnSpc>
                <a:spcPct val="90000"/>
              </a:lnSpc>
              <a:spcBef>
                <a:spcPct val="20000"/>
              </a:spcBef>
              <a:buClr>
                <a:schemeClr val="tx1"/>
              </a:buClr>
              <a:buSzPct val="90000"/>
              <a:buFont typeface="Wingdings" panose="05000000000000000000" pitchFamily="2" charset="2"/>
              <a:buChar char="§"/>
            </a:pPr>
            <a:r>
              <a:rPr lang="en-GB" sz="1600" noProof="1">
                <a:gradFill>
                  <a:gsLst>
                    <a:gs pos="1250">
                      <a:schemeClr val="tx1"/>
                    </a:gs>
                    <a:gs pos="100000">
                      <a:schemeClr val="tx1"/>
                    </a:gs>
                  </a:gsLst>
                  <a:lin ang="5400000" scaled="0"/>
                </a:gradFill>
              </a:rPr>
              <a:t>Voices for </a:t>
            </a:r>
            <a:r>
              <a:rPr lang="en-GB" sz="1600" noProof="1" smtClean="0">
                <a:gradFill>
                  <a:gsLst>
                    <a:gs pos="1250">
                      <a:schemeClr val="tx1"/>
                    </a:gs>
                    <a:gs pos="100000">
                      <a:schemeClr val="tx1"/>
                    </a:gs>
                  </a:gsLst>
                  <a:lin ang="5400000" scaled="0"/>
                </a:gradFill>
              </a:rPr>
              <a:t>Innovation</a:t>
            </a:r>
          </a:p>
          <a:p>
            <a:pPr marL="562329" lvl="2" indent="-228600">
              <a:lnSpc>
                <a:spcPct val="90000"/>
              </a:lnSpc>
              <a:spcBef>
                <a:spcPct val="20000"/>
              </a:spcBef>
              <a:buClr>
                <a:schemeClr val="tx1"/>
              </a:buClr>
              <a:buSzPct val="90000"/>
              <a:buFont typeface="Wingdings" panose="05000000000000000000" pitchFamily="2" charset="2"/>
              <a:buChar char="§"/>
            </a:pPr>
            <a:endParaRPr lang="en-GB" sz="1600" noProof="1">
              <a:gradFill>
                <a:gsLst>
                  <a:gs pos="1250">
                    <a:schemeClr val="tx1"/>
                  </a:gs>
                  <a:gs pos="100000">
                    <a:schemeClr val="tx1"/>
                  </a:gs>
                </a:gsLst>
                <a:lin ang="5400000" scaled="0"/>
              </a:gradFill>
            </a:endParaRPr>
          </a:p>
          <a:p>
            <a:pPr marL="562329" lvl="2" indent="-228600">
              <a:lnSpc>
                <a:spcPct val="90000"/>
              </a:lnSpc>
              <a:spcBef>
                <a:spcPct val="20000"/>
              </a:spcBef>
              <a:buClr>
                <a:schemeClr val="tx1"/>
              </a:buClr>
              <a:buSzPct val="90000"/>
              <a:buFont typeface="Wingdings" panose="05000000000000000000" pitchFamily="2" charset="2"/>
              <a:buChar char="§"/>
            </a:pPr>
            <a:r>
              <a:rPr lang="en-GB" sz="1600" noProof="1">
                <a:gradFill>
                  <a:gsLst>
                    <a:gs pos="1250">
                      <a:schemeClr val="tx1"/>
                    </a:gs>
                    <a:gs pos="100000">
                      <a:schemeClr val="tx1"/>
                    </a:gs>
                  </a:gsLst>
                  <a:lin ang="5400000" scaled="0"/>
                </a:gradFill>
              </a:rPr>
              <a:t>Microsoft Partner Advisory Council</a:t>
            </a:r>
          </a:p>
          <a:p>
            <a:pPr marL="562329" lvl="2" indent="-228600">
              <a:lnSpc>
                <a:spcPct val="90000"/>
              </a:lnSpc>
              <a:spcBef>
                <a:spcPct val="20000"/>
              </a:spcBef>
              <a:buClr>
                <a:schemeClr val="tx1"/>
              </a:buClr>
              <a:buSzPct val="90000"/>
              <a:buFont typeface="Wingdings" panose="05000000000000000000" pitchFamily="2" charset="2"/>
              <a:buChar char="§"/>
            </a:pPr>
            <a:r>
              <a:rPr lang="en-GB" sz="1600" noProof="1">
                <a:gradFill>
                  <a:gsLst>
                    <a:gs pos="1250">
                      <a:schemeClr val="tx1"/>
                    </a:gs>
                    <a:gs pos="100000">
                      <a:schemeClr val="tx1"/>
                    </a:gs>
                  </a:gsLst>
                  <a:lin ang="5400000" scaled="0"/>
                </a:gradFill>
              </a:rPr>
              <a:t>Microsoft Engagment Board</a:t>
            </a:r>
          </a:p>
          <a:p>
            <a:pPr marL="562329" lvl="2" indent="-228600">
              <a:lnSpc>
                <a:spcPct val="90000"/>
              </a:lnSpc>
              <a:spcBef>
                <a:spcPct val="20000"/>
              </a:spcBef>
              <a:buClr>
                <a:schemeClr val="tx1"/>
              </a:buClr>
              <a:buSzPct val="90000"/>
              <a:buFont typeface="Wingdings" panose="05000000000000000000" pitchFamily="2" charset="2"/>
              <a:buChar char="§"/>
            </a:pPr>
            <a:r>
              <a:rPr lang="en-GB" sz="1600" noProof="1">
                <a:gradFill>
                  <a:gsLst>
                    <a:gs pos="1250">
                      <a:schemeClr val="tx1"/>
                    </a:gs>
                    <a:gs pos="100000">
                      <a:schemeClr val="tx1"/>
                    </a:gs>
                  </a:gsLst>
                  <a:lin ang="5400000" scaled="0"/>
                </a:gradFill>
              </a:rPr>
              <a:t>IAMCP UK Vice President</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57773" y="1287462"/>
            <a:ext cx="1856625" cy="2073521"/>
          </a:xfrm>
          <a:prstGeom prst="rect">
            <a:avLst/>
          </a:prstGeom>
          <a:ln>
            <a:noFill/>
          </a:ln>
          <a:effectLst>
            <a:outerShdw blurRad="292100" dist="139700" dir="2700000" algn="tl" rotWithShape="0">
              <a:srgbClr val="333333">
                <a:alpha val="65000"/>
              </a:srgbClr>
            </a:outerShdw>
          </a:effectLst>
        </p:spPr>
      </p:pic>
      <p:pic>
        <p:nvPicPr>
          <p:cNvPr id="8" name="Picture 4" descr="C:\Users\Nigel\Pictures\Logos\CISSP.gif"/>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0687205" y="4835511"/>
            <a:ext cx="641318" cy="64131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8" descr="C:\Users\Nigel\Pictures\Logos\Microsoft Logos\MCP\MCTS(rgb).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770867" y="5707062"/>
            <a:ext cx="1089659" cy="7924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9" descr="C:\Users\Nigel\Pictures\Logos\Microsoft Logos\MCP\MCITP(rgb).pn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037637" y="5707062"/>
            <a:ext cx="1131051" cy="62402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123658" y="4982394"/>
            <a:ext cx="1044903" cy="445826"/>
          </a:xfrm>
          <a:prstGeom prst="rect">
            <a:avLst/>
          </a:prstGeom>
        </p:spPr>
      </p:pic>
      <p:pic>
        <p:nvPicPr>
          <p:cNvPr id="3" name="Pictur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70867" y="4906154"/>
            <a:ext cx="1043796" cy="695523"/>
          </a:xfrm>
          <a:prstGeom prst="rect">
            <a:avLst/>
          </a:prstGeom>
        </p:spPr>
      </p:pic>
      <p:pic>
        <p:nvPicPr>
          <p:cNvPr id="4" name="Picture 3"/>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10438191" y="5731434"/>
            <a:ext cx="1139345" cy="599656"/>
          </a:xfrm>
          <a:prstGeom prst="rect">
            <a:avLst/>
          </a:prstGeom>
        </p:spPr>
      </p:pic>
      <p:sp>
        <p:nvSpPr>
          <p:cNvPr id="13" name="Title 1"/>
          <p:cNvSpPr txBox="1">
            <a:spLocks/>
          </p:cNvSpPr>
          <p:nvPr/>
        </p:nvSpPr>
        <p:spPr>
          <a:xfrm>
            <a:off x="204886" y="18489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smtClean="0"/>
              <a:t>Nigel Gibbons</a:t>
            </a:r>
            <a:endParaRPr lang="en-GB"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1522888273"/>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Think Apps FIRST !</a:t>
            </a:r>
            <a:endParaRPr lang="en-US" dirty="0"/>
          </a:p>
        </p:txBody>
      </p:sp>
    </p:spTree>
    <p:extLst>
      <p:ext uri="{BB962C8B-B14F-4D97-AF65-F5344CB8AC3E}">
        <p14:creationId xmlns:p14="http://schemas.microsoft.com/office/powerpoint/2010/main" val="906442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785" y="1316933"/>
            <a:ext cx="9057467" cy="50912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3785" y="1340469"/>
            <a:ext cx="9094595" cy="509124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3785" y="976982"/>
            <a:ext cx="9094595" cy="6017543"/>
          </a:xfrm>
          <a:prstGeom prst="rect">
            <a:avLst/>
          </a:prstGeom>
        </p:spPr>
      </p:pic>
      <p:sp>
        <p:nvSpPr>
          <p:cNvPr id="7" name="Title 1"/>
          <p:cNvSpPr txBox="1">
            <a:spLocks/>
          </p:cNvSpPr>
          <p:nvPr/>
        </p:nvSpPr>
        <p:spPr>
          <a:xfrm>
            <a:off x="204886" y="18489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smtClean="0"/>
              <a:t>Across all </a:t>
            </a:r>
            <a:r>
              <a:rPr lang="en-GB" i="1" dirty="0" smtClean="0"/>
              <a:t>Surfaces</a:t>
            </a:r>
            <a:r>
              <a:rPr lang="en-GB" dirty="0" smtClean="0"/>
              <a:t> </a:t>
            </a:r>
            <a:endParaRPr lang="en-GB" sz="4000" dirty="0">
              <a:gradFill>
                <a:gsLst>
                  <a:gs pos="1250">
                    <a:schemeClr val="tx2"/>
                  </a:gs>
                  <a:gs pos="99000">
                    <a:schemeClr val="tx2"/>
                  </a:gs>
                </a:gsLst>
                <a:lin ang="5400000" scaled="0"/>
              </a:gradFill>
            </a:endParaRPr>
          </a:p>
        </p:txBody>
      </p:sp>
      <p:pic>
        <p:nvPicPr>
          <p:cNvPr id="8" name="Picture 4" descr="C:\Users\Nigel\Pictures\Presentations\smilie thumbs up.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5424879" y="102383"/>
            <a:ext cx="865365" cy="84133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2067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357466" y="3875312"/>
            <a:ext cx="3117355" cy="1436286"/>
            <a:chOff x="9033719" y="4756369"/>
            <a:chExt cx="4050724" cy="1915590"/>
          </a:xfrm>
        </p:grpSpPr>
        <p:grpSp>
          <p:nvGrpSpPr>
            <p:cNvPr id="7" name="Group 6"/>
            <p:cNvGrpSpPr/>
            <p:nvPr/>
          </p:nvGrpSpPr>
          <p:grpSpPr>
            <a:xfrm>
              <a:off x="9033719" y="4756369"/>
              <a:ext cx="4050723" cy="928116"/>
              <a:chOff x="7536392" y="5029144"/>
              <a:chExt cx="4933928" cy="1130479"/>
            </a:xfrm>
          </p:grpSpPr>
          <p:sp>
            <p:nvSpPr>
              <p:cNvPr id="121" name="Pentagon 120"/>
              <p:cNvSpPr/>
              <p:nvPr/>
            </p:nvSpPr>
            <p:spPr bwMode="auto">
              <a:xfrm>
                <a:off x="8128868" y="5029144"/>
                <a:ext cx="4341452" cy="1130479"/>
              </a:xfrm>
              <a:prstGeom prst="homePlate">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363" tIns="0" rIns="0" bIns="0" numCol="1" spcCol="0" rtlCol="0" fromWordArt="0" anchor="ctr" anchorCtr="0" forceAA="0" compatLnSpc="1">
                <a:prstTxWarp prst="textNoShape">
                  <a:avLst/>
                </a:prstTxWarp>
                <a:noAutofit/>
              </a:bodyPr>
              <a:lstStyle/>
              <a:p>
                <a:pPr defTabSz="685381" fontAlgn="base">
                  <a:lnSpc>
                    <a:spcPct val="90000"/>
                  </a:lnSpc>
                  <a:spcBef>
                    <a:spcPct val="0"/>
                  </a:spcBef>
                  <a:spcAft>
                    <a:spcPct val="0"/>
                  </a:spcAft>
                </a:pPr>
                <a:r>
                  <a:rPr lang="en-US" sz="2000" dirty="0">
                    <a:gradFill>
                      <a:gsLst>
                        <a:gs pos="9184">
                          <a:srgbClr val="FFFFFF"/>
                        </a:gs>
                        <a:gs pos="42000">
                          <a:srgbClr val="FFFFFF"/>
                        </a:gs>
                      </a:gsLst>
                      <a:lin ang="5400000" scaled="0"/>
                    </a:gradFill>
                  </a:rPr>
                  <a:t>Any data, any size</a:t>
                </a:r>
              </a:p>
            </p:txBody>
          </p:sp>
          <p:grpSp>
            <p:nvGrpSpPr>
              <p:cNvPr id="112" name="Group 111"/>
              <p:cNvGrpSpPr/>
              <p:nvPr/>
            </p:nvGrpSpPr>
            <p:grpSpPr>
              <a:xfrm>
                <a:off x="7536392" y="5036492"/>
                <a:ext cx="1115782" cy="1115782"/>
                <a:chOff x="1650097" y="4396855"/>
                <a:chExt cx="1115782" cy="1115782"/>
              </a:xfrm>
            </p:grpSpPr>
            <p:sp>
              <p:nvSpPr>
                <p:cNvPr id="113" name="Oval 112"/>
                <p:cNvSpPr/>
                <p:nvPr/>
              </p:nvSpPr>
              <p:spPr bwMode="auto">
                <a:xfrm>
                  <a:off x="1650097" y="4396855"/>
                  <a:ext cx="1115782" cy="1115782"/>
                </a:xfrm>
                <a:prstGeom prst="ellipse">
                  <a:avLst/>
                </a:prstGeom>
                <a:solidFill>
                  <a:srgbClr val="FFFFFF"/>
                </a:solidFill>
                <a:ln w="381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21" tIns="109697" rIns="137121" bIns="109697" numCol="1" spcCol="0" rtlCol="0" fromWordArt="0" anchor="t" anchorCtr="0" forceAA="0" compatLnSpc="1">
                  <a:prstTxWarp prst="textNoShape">
                    <a:avLst/>
                  </a:prstTxWarp>
                  <a:noAutofit/>
                </a:bodyPr>
                <a:lstStyle/>
                <a:p>
                  <a:pPr algn="ctr" defTabSz="685381" fontAlgn="base">
                    <a:lnSpc>
                      <a:spcPct val="90000"/>
                    </a:lnSpc>
                    <a:spcBef>
                      <a:spcPct val="0"/>
                    </a:spcBef>
                    <a:spcAft>
                      <a:spcPct val="0"/>
                    </a:spcAft>
                  </a:pPr>
                  <a:endParaRPr lang="en-US" sz="2800" dirty="0" err="1">
                    <a:gradFill>
                      <a:gsLst>
                        <a:gs pos="1250">
                          <a:schemeClr val="bg1"/>
                        </a:gs>
                        <a:gs pos="10417">
                          <a:schemeClr val="bg1"/>
                        </a:gs>
                      </a:gsLst>
                      <a:lin ang="5400000" scaled="0"/>
                    </a:gradFill>
                  </a:endParaRPr>
                </a:p>
              </p:txBody>
            </p:sp>
            <p:sp>
              <p:nvSpPr>
                <p:cNvPr id="114" name="Freeform 8"/>
                <p:cNvSpPr>
                  <a:spLocks noEditPoints="1"/>
                </p:cNvSpPr>
                <p:nvPr/>
              </p:nvSpPr>
              <p:spPr bwMode="black">
                <a:xfrm>
                  <a:off x="1849660" y="4590688"/>
                  <a:ext cx="710035" cy="709850"/>
                </a:xfrm>
                <a:custGeom>
                  <a:avLst/>
                  <a:gdLst>
                    <a:gd name="T0" fmla="*/ 226 w 300"/>
                    <a:gd name="T1" fmla="*/ 193 h 300"/>
                    <a:gd name="T2" fmla="*/ 233 w 300"/>
                    <a:gd name="T3" fmla="*/ 157 h 300"/>
                    <a:gd name="T4" fmla="*/ 233 w 300"/>
                    <a:gd name="T5" fmla="*/ 128 h 300"/>
                    <a:gd name="T6" fmla="*/ 142 w 300"/>
                    <a:gd name="T7" fmla="*/ 51 h 300"/>
                    <a:gd name="T8" fmla="*/ 52 w 300"/>
                    <a:gd name="T9" fmla="*/ 128 h 300"/>
                    <a:gd name="T10" fmla="*/ 52 w 300"/>
                    <a:gd name="T11" fmla="*/ 157 h 300"/>
                    <a:gd name="T12" fmla="*/ 142 w 300"/>
                    <a:gd name="T13" fmla="*/ 234 h 300"/>
                    <a:gd name="T14" fmla="*/ 183 w 300"/>
                    <a:gd name="T15" fmla="*/ 224 h 300"/>
                    <a:gd name="T16" fmla="*/ 193 w 300"/>
                    <a:gd name="T17" fmla="*/ 226 h 300"/>
                    <a:gd name="T18" fmla="*/ 270 w 300"/>
                    <a:gd name="T19" fmla="*/ 300 h 300"/>
                    <a:gd name="T20" fmla="*/ 298 w 300"/>
                    <a:gd name="T21" fmla="*/ 275 h 300"/>
                    <a:gd name="T22" fmla="*/ 206 w 300"/>
                    <a:gd name="T23" fmla="*/ 157 h 300"/>
                    <a:gd name="T24" fmla="*/ 142 w 300"/>
                    <a:gd name="T25" fmla="*/ 208 h 300"/>
                    <a:gd name="T26" fmla="*/ 78 w 300"/>
                    <a:gd name="T27" fmla="*/ 157 h 300"/>
                    <a:gd name="T28" fmla="*/ 78 w 300"/>
                    <a:gd name="T29" fmla="*/ 128 h 300"/>
                    <a:gd name="T30" fmla="*/ 142 w 300"/>
                    <a:gd name="T31" fmla="*/ 77 h 300"/>
                    <a:gd name="T32" fmla="*/ 206 w 300"/>
                    <a:gd name="T33" fmla="*/ 128 h 300"/>
                    <a:gd name="T34" fmla="*/ 206 w 300"/>
                    <a:gd name="T35" fmla="*/ 157 h 300"/>
                    <a:gd name="T36" fmla="*/ 197 w 300"/>
                    <a:gd name="T37" fmla="*/ 142 h 300"/>
                    <a:gd name="T38" fmla="*/ 156 w 300"/>
                    <a:gd name="T39" fmla="*/ 157 h 300"/>
                    <a:gd name="T40" fmla="*/ 142 w 300"/>
                    <a:gd name="T41" fmla="*/ 197 h 300"/>
                    <a:gd name="T42" fmla="*/ 128 w 300"/>
                    <a:gd name="T43" fmla="*/ 157 h 300"/>
                    <a:gd name="T44" fmla="*/ 87 w 300"/>
                    <a:gd name="T45" fmla="*/ 142 h 300"/>
                    <a:gd name="T46" fmla="*/ 128 w 300"/>
                    <a:gd name="T47" fmla="*/ 128 h 300"/>
                    <a:gd name="T48" fmla="*/ 142 w 300"/>
                    <a:gd name="T49" fmla="*/ 88 h 300"/>
                    <a:gd name="T50" fmla="*/ 156 w 300"/>
                    <a:gd name="T51" fmla="*/ 128 h 300"/>
                    <a:gd name="T52" fmla="*/ 142 w 300"/>
                    <a:gd name="T53" fmla="*/ 40 h 300"/>
                    <a:gd name="T54" fmla="*/ 128 w 300"/>
                    <a:gd name="T55" fmla="*/ 0 h 300"/>
                    <a:gd name="T56" fmla="*/ 156 w 300"/>
                    <a:gd name="T57" fmla="*/ 41 h 300"/>
                    <a:gd name="T58" fmla="*/ 40 w 300"/>
                    <a:gd name="T59" fmla="*/ 142 h 300"/>
                    <a:gd name="T60" fmla="*/ 0 w 300"/>
                    <a:gd name="T61" fmla="*/ 157 h 300"/>
                    <a:gd name="T62" fmla="*/ 41 w 300"/>
                    <a:gd name="T63" fmla="*/ 128 h 300"/>
                    <a:gd name="T64" fmla="*/ 142 w 300"/>
                    <a:gd name="T65" fmla="*/ 245 h 300"/>
                    <a:gd name="T66" fmla="*/ 156 w 300"/>
                    <a:gd name="T67" fmla="*/ 285 h 300"/>
                    <a:gd name="T68" fmla="*/ 128 w 300"/>
                    <a:gd name="T69" fmla="*/ 244 h 300"/>
                    <a:gd name="T70" fmla="*/ 245 w 300"/>
                    <a:gd name="T71" fmla="*/ 142 h 300"/>
                    <a:gd name="T72" fmla="*/ 285 w 300"/>
                    <a:gd name="T73" fmla="*/ 128 h 300"/>
                    <a:gd name="T74" fmla="*/ 243 w 300"/>
                    <a:gd name="T75" fmla="*/ 157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0" h="300">
                      <a:moveTo>
                        <a:pt x="298" y="266"/>
                      </a:moveTo>
                      <a:cubicBezTo>
                        <a:pt x="226" y="193"/>
                        <a:pt x="226" y="193"/>
                        <a:pt x="226" y="193"/>
                      </a:cubicBezTo>
                      <a:cubicBezTo>
                        <a:pt x="223" y="191"/>
                        <a:pt x="222" y="186"/>
                        <a:pt x="224" y="183"/>
                      </a:cubicBezTo>
                      <a:cubicBezTo>
                        <a:pt x="228" y="175"/>
                        <a:pt x="231" y="166"/>
                        <a:pt x="233" y="157"/>
                      </a:cubicBezTo>
                      <a:cubicBezTo>
                        <a:pt x="233" y="152"/>
                        <a:pt x="234" y="147"/>
                        <a:pt x="234" y="142"/>
                      </a:cubicBezTo>
                      <a:cubicBezTo>
                        <a:pt x="234" y="138"/>
                        <a:pt x="233" y="133"/>
                        <a:pt x="233" y="128"/>
                      </a:cubicBezTo>
                      <a:cubicBezTo>
                        <a:pt x="227" y="89"/>
                        <a:pt x="196" y="58"/>
                        <a:pt x="156" y="52"/>
                      </a:cubicBezTo>
                      <a:cubicBezTo>
                        <a:pt x="152" y="51"/>
                        <a:pt x="147" y="51"/>
                        <a:pt x="142" y="51"/>
                      </a:cubicBezTo>
                      <a:cubicBezTo>
                        <a:pt x="137" y="51"/>
                        <a:pt x="133" y="51"/>
                        <a:pt x="128" y="52"/>
                      </a:cubicBezTo>
                      <a:cubicBezTo>
                        <a:pt x="89" y="58"/>
                        <a:pt x="58" y="89"/>
                        <a:pt x="52" y="128"/>
                      </a:cubicBezTo>
                      <a:cubicBezTo>
                        <a:pt x="51" y="133"/>
                        <a:pt x="51" y="138"/>
                        <a:pt x="51" y="142"/>
                      </a:cubicBezTo>
                      <a:cubicBezTo>
                        <a:pt x="51" y="147"/>
                        <a:pt x="51" y="152"/>
                        <a:pt x="52" y="157"/>
                      </a:cubicBezTo>
                      <a:cubicBezTo>
                        <a:pt x="58" y="196"/>
                        <a:pt x="89" y="227"/>
                        <a:pt x="128" y="233"/>
                      </a:cubicBezTo>
                      <a:cubicBezTo>
                        <a:pt x="133" y="234"/>
                        <a:pt x="137" y="234"/>
                        <a:pt x="142" y="234"/>
                      </a:cubicBezTo>
                      <a:cubicBezTo>
                        <a:pt x="147" y="234"/>
                        <a:pt x="152" y="234"/>
                        <a:pt x="156" y="233"/>
                      </a:cubicBezTo>
                      <a:cubicBezTo>
                        <a:pt x="166" y="231"/>
                        <a:pt x="175" y="228"/>
                        <a:pt x="183" y="224"/>
                      </a:cubicBezTo>
                      <a:cubicBezTo>
                        <a:pt x="184" y="224"/>
                        <a:pt x="185" y="223"/>
                        <a:pt x="187" y="223"/>
                      </a:cubicBezTo>
                      <a:cubicBezTo>
                        <a:pt x="189" y="223"/>
                        <a:pt x="192" y="224"/>
                        <a:pt x="193" y="226"/>
                      </a:cubicBezTo>
                      <a:cubicBezTo>
                        <a:pt x="265" y="298"/>
                        <a:pt x="265" y="298"/>
                        <a:pt x="265" y="298"/>
                      </a:cubicBezTo>
                      <a:cubicBezTo>
                        <a:pt x="267" y="299"/>
                        <a:pt x="268" y="300"/>
                        <a:pt x="270" y="300"/>
                      </a:cubicBezTo>
                      <a:cubicBezTo>
                        <a:pt x="272" y="300"/>
                        <a:pt x="273" y="299"/>
                        <a:pt x="275" y="298"/>
                      </a:cubicBezTo>
                      <a:cubicBezTo>
                        <a:pt x="298" y="275"/>
                        <a:pt x="298" y="275"/>
                        <a:pt x="298" y="275"/>
                      </a:cubicBezTo>
                      <a:cubicBezTo>
                        <a:pt x="300" y="272"/>
                        <a:pt x="300" y="268"/>
                        <a:pt x="298" y="266"/>
                      </a:cubicBezTo>
                      <a:close/>
                      <a:moveTo>
                        <a:pt x="206" y="157"/>
                      </a:moveTo>
                      <a:cubicBezTo>
                        <a:pt x="201" y="181"/>
                        <a:pt x="181" y="201"/>
                        <a:pt x="156" y="206"/>
                      </a:cubicBezTo>
                      <a:cubicBezTo>
                        <a:pt x="152" y="207"/>
                        <a:pt x="147" y="208"/>
                        <a:pt x="142" y="208"/>
                      </a:cubicBezTo>
                      <a:cubicBezTo>
                        <a:pt x="137" y="208"/>
                        <a:pt x="133" y="207"/>
                        <a:pt x="128" y="206"/>
                      </a:cubicBezTo>
                      <a:cubicBezTo>
                        <a:pt x="103" y="201"/>
                        <a:pt x="84" y="181"/>
                        <a:pt x="78" y="157"/>
                      </a:cubicBezTo>
                      <a:cubicBezTo>
                        <a:pt x="77" y="152"/>
                        <a:pt x="77" y="147"/>
                        <a:pt x="77" y="142"/>
                      </a:cubicBezTo>
                      <a:cubicBezTo>
                        <a:pt x="77" y="138"/>
                        <a:pt x="77" y="133"/>
                        <a:pt x="78" y="128"/>
                      </a:cubicBezTo>
                      <a:cubicBezTo>
                        <a:pt x="84" y="103"/>
                        <a:pt x="103" y="84"/>
                        <a:pt x="128" y="79"/>
                      </a:cubicBezTo>
                      <a:cubicBezTo>
                        <a:pt x="133" y="78"/>
                        <a:pt x="137" y="77"/>
                        <a:pt x="142" y="77"/>
                      </a:cubicBezTo>
                      <a:cubicBezTo>
                        <a:pt x="147" y="77"/>
                        <a:pt x="152" y="78"/>
                        <a:pt x="156" y="79"/>
                      </a:cubicBezTo>
                      <a:cubicBezTo>
                        <a:pt x="181" y="84"/>
                        <a:pt x="201" y="103"/>
                        <a:pt x="206" y="128"/>
                      </a:cubicBezTo>
                      <a:cubicBezTo>
                        <a:pt x="207" y="133"/>
                        <a:pt x="208" y="138"/>
                        <a:pt x="208" y="142"/>
                      </a:cubicBezTo>
                      <a:cubicBezTo>
                        <a:pt x="208" y="147"/>
                        <a:pt x="207" y="152"/>
                        <a:pt x="206" y="157"/>
                      </a:cubicBezTo>
                      <a:close/>
                      <a:moveTo>
                        <a:pt x="195" y="128"/>
                      </a:moveTo>
                      <a:cubicBezTo>
                        <a:pt x="196" y="133"/>
                        <a:pt x="197" y="138"/>
                        <a:pt x="197" y="142"/>
                      </a:cubicBezTo>
                      <a:cubicBezTo>
                        <a:pt x="197" y="147"/>
                        <a:pt x="196" y="152"/>
                        <a:pt x="195" y="157"/>
                      </a:cubicBezTo>
                      <a:cubicBezTo>
                        <a:pt x="156" y="157"/>
                        <a:pt x="156" y="157"/>
                        <a:pt x="156" y="157"/>
                      </a:cubicBezTo>
                      <a:cubicBezTo>
                        <a:pt x="156" y="195"/>
                        <a:pt x="156" y="195"/>
                        <a:pt x="156" y="195"/>
                      </a:cubicBezTo>
                      <a:cubicBezTo>
                        <a:pt x="152" y="197"/>
                        <a:pt x="147" y="197"/>
                        <a:pt x="142" y="197"/>
                      </a:cubicBezTo>
                      <a:cubicBezTo>
                        <a:pt x="137" y="197"/>
                        <a:pt x="133" y="197"/>
                        <a:pt x="128" y="195"/>
                      </a:cubicBezTo>
                      <a:cubicBezTo>
                        <a:pt x="128" y="157"/>
                        <a:pt x="128" y="157"/>
                        <a:pt x="128" y="157"/>
                      </a:cubicBezTo>
                      <a:cubicBezTo>
                        <a:pt x="89" y="157"/>
                        <a:pt x="89" y="157"/>
                        <a:pt x="89" y="157"/>
                      </a:cubicBezTo>
                      <a:cubicBezTo>
                        <a:pt x="88" y="152"/>
                        <a:pt x="87" y="147"/>
                        <a:pt x="87" y="142"/>
                      </a:cubicBezTo>
                      <a:cubicBezTo>
                        <a:pt x="87" y="138"/>
                        <a:pt x="88" y="133"/>
                        <a:pt x="89" y="128"/>
                      </a:cubicBezTo>
                      <a:cubicBezTo>
                        <a:pt x="128" y="128"/>
                        <a:pt x="128" y="128"/>
                        <a:pt x="128" y="128"/>
                      </a:cubicBezTo>
                      <a:cubicBezTo>
                        <a:pt x="128" y="90"/>
                        <a:pt x="128" y="90"/>
                        <a:pt x="128" y="90"/>
                      </a:cubicBezTo>
                      <a:cubicBezTo>
                        <a:pt x="133" y="88"/>
                        <a:pt x="137" y="88"/>
                        <a:pt x="142" y="88"/>
                      </a:cubicBezTo>
                      <a:cubicBezTo>
                        <a:pt x="147" y="88"/>
                        <a:pt x="152" y="88"/>
                        <a:pt x="156" y="90"/>
                      </a:cubicBezTo>
                      <a:cubicBezTo>
                        <a:pt x="156" y="128"/>
                        <a:pt x="156" y="128"/>
                        <a:pt x="156" y="128"/>
                      </a:cubicBezTo>
                      <a:lnTo>
                        <a:pt x="195" y="128"/>
                      </a:lnTo>
                      <a:close/>
                      <a:moveTo>
                        <a:pt x="142" y="40"/>
                      </a:moveTo>
                      <a:cubicBezTo>
                        <a:pt x="137" y="40"/>
                        <a:pt x="133" y="41"/>
                        <a:pt x="128" y="41"/>
                      </a:cubicBezTo>
                      <a:cubicBezTo>
                        <a:pt x="128" y="0"/>
                        <a:pt x="128" y="0"/>
                        <a:pt x="128" y="0"/>
                      </a:cubicBezTo>
                      <a:cubicBezTo>
                        <a:pt x="156" y="0"/>
                        <a:pt x="156" y="0"/>
                        <a:pt x="156" y="0"/>
                      </a:cubicBezTo>
                      <a:cubicBezTo>
                        <a:pt x="156" y="41"/>
                        <a:pt x="156" y="41"/>
                        <a:pt x="156" y="41"/>
                      </a:cubicBezTo>
                      <a:cubicBezTo>
                        <a:pt x="152" y="41"/>
                        <a:pt x="147" y="40"/>
                        <a:pt x="142" y="40"/>
                      </a:cubicBezTo>
                      <a:close/>
                      <a:moveTo>
                        <a:pt x="40" y="142"/>
                      </a:moveTo>
                      <a:cubicBezTo>
                        <a:pt x="40" y="147"/>
                        <a:pt x="40" y="152"/>
                        <a:pt x="41" y="157"/>
                      </a:cubicBezTo>
                      <a:cubicBezTo>
                        <a:pt x="0" y="157"/>
                        <a:pt x="0" y="157"/>
                        <a:pt x="0" y="157"/>
                      </a:cubicBezTo>
                      <a:cubicBezTo>
                        <a:pt x="0" y="128"/>
                        <a:pt x="0" y="128"/>
                        <a:pt x="0" y="128"/>
                      </a:cubicBezTo>
                      <a:cubicBezTo>
                        <a:pt x="41" y="128"/>
                        <a:pt x="41" y="128"/>
                        <a:pt x="41" y="128"/>
                      </a:cubicBezTo>
                      <a:cubicBezTo>
                        <a:pt x="40" y="133"/>
                        <a:pt x="40" y="138"/>
                        <a:pt x="40" y="142"/>
                      </a:cubicBezTo>
                      <a:close/>
                      <a:moveTo>
                        <a:pt x="142" y="245"/>
                      </a:moveTo>
                      <a:cubicBezTo>
                        <a:pt x="147" y="245"/>
                        <a:pt x="152" y="244"/>
                        <a:pt x="156" y="244"/>
                      </a:cubicBezTo>
                      <a:cubicBezTo>
                        <a:pt x="156" y="285"/>
                        <a:pt x="156" y="285"/>
                        <a:pt x="156" y="285"/>
                      </a:cubicBezTo>
                      <a:cubicBezTo>
                        <a:pt x="128" y="285"/>
                        <a:pt x="128" y="285"/>
                        <a:pt x="128" y="285"/>
                      </a:cubicBezTo>
                      <a:cubicBezTo>
                        <a:pt x="128" y="244"/>
                        <a:pt x="128" y="244"/>
                        <a:pt x="128" y="244"/>
                      </a:cubicBezTo>
                      <a:cubicBezTo>
                        <a:pt x="133" y="244"/>
                        <a:pt x="137" y="245"/>
                        <a:pt x="142" y="245"/>
                      </a:cubicBezTo>
                      <a:close/>
                      <a:moveTo>
                        <a:pt x="245" y="142"/>
                      </a:moveTo>
                      <a:cubicBezTo>
                        <a:pt x="245" y="138"/>
                        <a:pt x="244" y="133"/>
                        <a:pt x="243" y="128"/>
                      </a:cubicBezTo>
                      <a:cubicBezTo>
                        <a:pt x="285" y="128"/>
                        <a:pt x="285" y="128"/>
                        <a:pt x="285" y="128"/>
                      </a:cubicBezTo>
                      <a:cubicBezTo>
                        <a:pt x="285" y="157"/>
                        <a:pt x="285" y="157"/>
                        <a:pt x="285" y="157"/>
                      </a:cubicBezTo>
                      <a:cubicBezTo>
                        <a:pt x="243" y="157"/>
                        <a:pt x="243" y="157"/>
                        <a:pt x="243" y="157"/>
                      </a:cubicBezTo>
                      <a:cubicBezTo>
                        <a:pt x="244" y="152"/>
                        <a:pt x="245" y="147"/>
                        <a:pt x="245" y="142"/>
                      </a:cubicBezTo>
                      <a:close/>
                    </a:path>
                  </a:pathLst>
                </a:custGeom>
                <a:solidFill>
                  <a:schemeClr val="accent4"/>
                </a:solidFill>
                <a:ln>
                  <a:noFill/>
                </a:ln>
              </p:spPr>
              <p:txBody>
                <a:bodyPr vert="horz" wrap="square" lIns="0" tIns="30856" rIns="61711" bIns="30856" numCol="1" anchor="t" anchorCtr="0" compatLnSpc="1">
                  <a:prstTxWarp prst="textNoShape">
                    <a:avLst/>
                  </a:prstTxWarp>
                </a:bodyPr>
                <a:lstStyle/>
                <a:p>
                  <a:pPr algn="ctr" defTabSz="685579"/>
                  <a:endParaRPr lang="en-US" sz="2000">
                    <a:gradFill>
                      <a:gsLst>
                        <a:gs pos="0">
                          <a:schemeClr val="tx1">
                            <a:lumMod val="0"/>
                            <a:lumOff val="100000"/>
                          </a:schemeClr>
                        </a:gs>
                        <a:gs pos="100000">
                          <a:schemeClr val="tx1">
                            <a:lumMod val="0"/>
                            <a:lumOff val="100000"/>
                          </a:schemeClr>
                        </a:gs>
                      </a:gsLst>
                      <a:lin ang="5400000" scaled="0"/>
                    </a:gradFill>
                  </a:endParaRPr>
                </a:p>
              </p:txBody>
            </p:sp>
          </p:grpSp>
        </p:grpSp>
        <p:grpSp>
          <p:nvGrpSpPr>
            <p:cNvPr id="14" name="Group 13"/>
            <p:cNvGrpSpPr/>
            <p:nvPr/>
          </p:nvGrpSpPr>
          <p:grpSpPr>
            <a:xfrm>
              <a:off x="9033722" y="5743844"/>
              <a:ext cx="4050721" cy="928115"/>
              <a:chOff x="7536392" y="6227710"/>
              <a:chExt cx="4933924" cy="1130478"/>
            </a:xfrm>
          </p:grpSpPr>
          <p:sp>
            <p:nvSpPr>
              <p:cNvPr id="122" name="Pentagon 121"/>
              <p:cNvSpPr/>
              <p:nvPr/>
            </p:nvSpPr>
            <p:spPr bwMode="auto">
              <a:xfrm>
                <a:off x="8128868" y="6227710"/>
                <a:ext cx="4341448" cy="1130478"/>
              </a:xfrm>
              <a:prstGeom prst="homePlate">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363" tIns="0" rIns="0" bIns="0" numCol="1" spcCol="0" rtlCol="0" fromWordArt="0" anchor="ctr" anchorCtr="0" forceAA="0" compatLnSpc="1">
                <a:prstTxWarp prst="textNoShape">
                  <a:avLst/>
                </a:prstTxWarp>
                <a:noAutofit/>
              </a:bodyPr>
              <a:lstStyle/>
              <a:p>
                <a:pPr defTabSz="685381" fontAlgn="base">
                  <a:lnSpc>
                    <a:spcPct val="90000"/>
                  </a:lnSpc>
                  <a:spcBef>
                    <a:spcPct val="0"/>
                  </a:spcBef>
                  <a:spcAft>
                    <a:spcPct val="0"/>
                  </a:spcAft>
                </a:pPr>
                <a:r>
                  <a:rPr lang="en-US" sz="2000" dirty="0">
                    <a:gradFill>
                      <a:gsLst>
                        <a:gs pos="9184">
                          <a:srgbClr val="FFFFFF"/>
                        </a:gs>
                        <a:gs pos="42000">
                          <a:srgbClr val="FFFFFF"/>
                        </a:gs>
                      </a:gsLst>
                      <a:lin ang="5400000" scaled="0"/>
                    </a:gradFill>
                  </a:rPr>
                  <a:t>Secure &amp; available</a:t>
                </a:r>
              </a:p>
            </p:txBody>
          </p:sp>
          <p:grpSp>
            <p:nvGrpSpPr>
              <p:cNvPr id="115" name="Group 114"/>
              <p:cNvGrpSpPr/>
              <p:nvPr/>
            </p:nvGrpSpPr>
            <p:grpSpPr>
              <a:xfrm>
                <a:off x="7536392" y="6235059"/>
                <a:ext cx="1115782" cy="1115782"/>
                <a:chOff x="1650097" y="5595422"/>
                <a:chExt cx="1115782" cy="1115782"/>
              </a:xfrm>
            </p:grpSpPr>
            <p:sp>
              <p:nvSpPr>
                <p:cNvPr id="116" name="Oval 115"/>
                <p:cNvSpPr/>
                <p:nvPr/>
              </p:nvSpPr>
              <p:spPr bwMode="auto">
                <a:xfrm>
                  <a:off x="1650097" y="5595422"/>
                  <a:ext cx="1115782" cy="1115782"/>
                </a:xfrm>
                <a:prstGeom prst="ellipse">
                  <a:avLst/>
                </a:prstGeom>
                <a:solidFill>
                  <a:srgbClr val="FFFFFF"/>
                </a:solidFill>
                <a:ln w="381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21" tIns="109697" rIns="137121" bIns="109697" numCol="1" spcCol="0" rtlCol="0" fromWordArt="0" anchor="t" anchorCtr="0" forceAA="0" compatLnSpc="1">
                  <a:prstTxWarp prst="textNoShape">
                    <a:avLst/>
                  </a:prstTxWarp>
                  <a:noAutofit/>
                </a:bodyPr>
                <a:lstStyle/>
                <a:p>
                  <a:pPr algn="ctr" defTabSz="685381" fontAlgn="base">
                    <a:lnSpc>
                      <a:spcPct val="90000"/>
                    </a:lnSpc>
                    <a:spcBef>
                      <a:spcPct val="0"/>
                    </a:spcBef>
                    <a:spcAft>
                      <a:spcPct val="0"/>
                    </a:spcAft>
                  </a:pPr>
                  <a:endParaRPr lang="en-US" sz="2800" dirty="0" err="1">
                    <a:gradFill>
                      <a:gsLst>
                        <a:gs pos="1250">
                          <a:schemeClr val="bg1"/>
                        </a:gs>
                        <a:gs pos="10417">
                          <a:schemeClr val="bg1"/>
                        </a:gs>
                      </a:gsLst>
                      <a:lin ang="5400000" scaled="0"/>
                    </a:gradFill>
                  </a:endParaRPr>
                </a:p>
              </p:txBody>
            </p:sp>
            <p:grpSp>
              <p:nvGrpSpPr>
                <p:cNvPr id="117" name="Group 116"/>
                <p:cNvGrpSpPr/>
                <p:nvPr/>
              </p:nvGrpSpPr>
              <p:grpSpPr>
                <a:xfrm>
                  <a:off x="1894660" y="5763601"/>
                  <a:ext cx="626656" cy="779424"/>
                  <a:chOff x="1897945" y="11270460"/>
                  <a:chExt cx="430344" cy="535254"/>
                </a:xfrm>
                <a:solidFill>
                  <a:schemeClr val="accent4"/>
                </a:solidFill>
              </p:grpSpPr>
              <p:sp>
                <p:nvSpPr>
                  <p:cNvPr id="118" name="Freeform 21"/>
                  <p:cNvSpPr>
                    <a:spLocks/>
                  </p:cNvSpPr>
                  <p:nvPr/>
                </p:nvSpPr>
                <p:spPr bwMode="auto">
                  <a:xfrm>
                    <a:off x="1970739" y="11366806"/>
                    <a:ext cx="284755" cy="356480"/>
                  </a:xfrm>
                  <a:custGeom>
                    <a:avLst/>
                    <a:gdLst>
                      <a:gd name="T0" fmla="*/ 200 w 403"/>
                      <a:gd name="T1" fmla="*/ 371 h 504"/>
                      <a:gd name="T2" fmla="*/ 197 w 403"/>
                      <a:gd name="T3" fmla="*/ 371 h 504"/>
                      <a:gd name="T4" fmla="*/ 169 w 403"/>
                      <a:gd name="T5" fmla="*/ 359 h 504"/>
                      <a:gd name="T6" fmla="*/ 75 w 403"/>
                      <a:gd name="T7" fmla="*/ 267 h 504"/>
                      <a:gd name="T8" fmla="*/ 74 w 403"/>
                      <a:gd name="T9" fmla="*/ 211 h 504"/>
                      <a:gd name="T10" fmla="*/ 131 w 403"/>
                      <a:gd name="T11" fmla="*/ 210 h 504"/>
                      <a:gd name="T12" fmla="*/ 193 w 403"/>
                      <a:gd name="T13" fmla="*/ 271 h 504"/>
                      <a:gd name="T14" fmla="*/ 346 w 403"/>
                      <a:gd name="T15" fmla="*/ 77 h 504"/>
                      <a:gd name="T16" fmla="*/ 355 w 403"/>
                      <a:gd name="T17" fmla="*/ 69 h 504"/>
                      <a:gd name="T18" fmla="*/ 232 w 403"/>
                      <a:gd name="T19" fmla="*/ 12 h 504"/>
                      <a:gd name="T20" fmla="*/ 199 w 403"/>
                      <a:gd name="T21" fmla="*/ 0 h 504"/>
                      <a:gd name="T22" fmla="*/ 168 w 403"/>
                      <a:gd name="T23" fmla="*/ 12 h 504"/>
                      <a:gd name="T24" fmla="*/ 26 w 403"/>
                      <a:gd name="T25" fmla="*/ 73 h 504"/>
                      <a:gd name="T26" fmla="*/ 0 w 403"/>
                      <a:gd name="T27" fmla="*/ 109 h 504"/>
                      <a:gd name="T28" fmla="*/ 0 w 403"/>
                      <a:gd name="T29" fmla="*/ 214 h 504"/>
                      <a:gd name="T30" fmla="*/ 82 w 403"/>
                      <a:gd name="T31" fmla="*/ 423 h 504"/>
                      <a:gd name="T32" fmla="*/ 198 w 403"/>
                      <a:gd name="T33" fmla="*/ 504 h 504"/>
                      <a:gd name="T34" fmla="*/ 403 w 403"/>
                      <a:gd name="T35" fmla="*/ 217 h 504"/>
                      <a:gd name="T36" fmla="*/ 403 w 403"/>
                      <a:gd name="T37" fmla="*/ 134 h 504"/>
                      <a:gd name="T38" fmla="*/ 229 w 403"/>
                      <a:gd name="T39" fmla="*/ 356 h 504"/>
                      <a:gd name="T40" fmla="*/ 200 w 403"/>
                      <a:gd name="T41" fmla="*/ 371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3" h="504">
                        <a:moveTo>
                          <a:pt x="200" y="371"/>
                        </a:moveTo>
                        <a:cubicBezTo>
                          <a:pt x="199" y="371"/>
                          <a:pt x="198" y="371"/>
                          <a:pt x="197" y="371"/>
                        </a:cubicBezTo>
                        <a:cubicBezTo>
                          <a:pt x="187" y="371"/>
                          <a:pt x="177" y="367"/>
                          <a:pt x="169" y="359"/>
                        </a:cubicBezTo>
                        <a:cubicBezTo>
                          <a:pt x="75" y="267"/>
                          <a:pt x="75" y="267"/>
                          <a:pt x="75" y="267"/>
                        </a:cubicBezTo>
                        <a:cubicBezTo>
                          <a:pt x="59" y="252"/>
                          <a:pt x="59" y="226"/>
                          <a:pt x="74" y="211"/>
                        </a:cubicBezTo>
                        <a:cubicBezTo>
                          <a:pt x="90" y="195"/>
                          <a:pt x="115" y="195"/>
                          <a:pt x="131" y="210"/>
                        </a:cubicBezTo>
                        <a:cubicBezTo>
                          <a:pt x="193" y="271"/>
                          <a:pt x="193" y="271"/>
                          <a:pt x="193" y="271"/>
                        </a:cubicBezTo>
                        <a:cubicBezTo>
                          <a:pt x="346" y="77"/>
                          <a:pt x="346" y="77"/>
                          <a:pt x="346" y="77"/>
                        </a:cubicBezTo>
                        <a:cubicBezTo>
                          <a:pt x="348" y="74"/>
                          <a:pt x="351" y="71"/>
                          <a:pt x="355" y="69"/>
                        </a:cubicBezTo>
                        <a:cubicBezTo>
                          <a:pt x="323" y="57"/>
                          <a:pt x="266" y="34"/>
                          <a:pt x="232" y="12"/>
                        </a:cubicBezTo>
                        <a:cubicBezTo>
                          <a:pt x="219" y="4"/>
                          <a:pt x="209" y="0"/>
                          <a:pt x="199" y="0"/>
                        </a:cubicBezTo>
                        <a:cubicBezTo>
                          <a:pt x="189" y="0"/>
                          <a:pt x="179" y="4"/>
                          <a:pt x="168" y="12"/>
                        </a:cubicBezTo>
                        <a:cubicBezTo>
                          <a:pt x="133" y="36"/>
                          <a:pt x="30" y="71"/>
                          <a:pt x="26" y="73"/>
                        </a:cubicBezTo>
                        <a:cubicBezTo>
                          <a:pt x="13" y="78"/>
                          <a:pt x="0" y="95"/>
                          <a:pt x="0" y="109"/>
                        </a:cubicBezTo>
                        <a:cubicBezTo>
                          <a:pt x="0" y="109"/>
                          <a:pt x="0" y="202"/>
                          <a:pt x="0" y="214"/>
                        </a:cubicBezTo>
                        <a:cubicBezTo>
                          <a:pt x="0" y="312"/>
                          <a:pt x="51" y="387"/>
                          <a:pt x="82" y="423"/>
                        </a:cubicBezTo>
                        <a:cubicBezTo>
                          <a:pt x="130" y="479"/>
                          <a:pt x="179" y="504"/>
                          <a:pt x="198" y="504"/>
                        </a:cubicBezTo>
                        <a:cubicBezTo>
                          <a:pt x="233" y="504"/>
                          <a:pt x="403" y="389"/>
                          <a:pt x="403" y="217"/>
                        </a:cubicBezTo>
                        <a:cubicBezTo>
                          <a:pt x="403" y="134"/>
                          <a:pt x="403" y="134"/>
                          <a:pt x="403" y="134"/>
                        </a:cubicBezTo>
                        <a:cubicBezTo>
                          <a:pt x="229" y="356"/>
                          <a:pt x="229" y="356"/>
                          <a:pt x="229" y="356"/>
                        </a:cubicBezTo>
                        <a:cubicBezTo>
                          <a:pt x="222" y="365"/>
                          <a:pt x="211" y="370"/>
                          <a:pt x="200" y="371"/>
                        </a:cubicBezTo>
                        <a:close/>
                      </a:path>
                    </a:pathLst>
                  </a:custGeom>
                  <a:grpFill/>
                  <a:ln>
                    <a:noFill/>
                  </a:ln>
                </p:spPr>
                <p:txBody>
                  <a:bodyPr vert="horz" wrap="square" lIns="68560" tIns="34280" rIns="68560" bIns="34280" numCol="1" anchor="t" anchorCtr="0" compatLnSpc="1">
                    <a:prstTxWarp prst="textNoShape">
                      <a:avLst/>
                    </a:prstTxWarp>
                  </a:bodyPr>
                  <a:lstStyle/>
                  <a:p>
                    <a:pPr algn="ctr"/>
                    <a:endParaRPr lang="en-US" sz="2400">
                      <a:gradFill>
                        <a:gsLst>
                          <a:gs pos="0">
                            <a:schemeClr val="tx1">
                              <a:lumMod val="0"/>
                              <a:lumOff val="100000"/>
                            </a:schemeClr>
                          </a:gs>
                          <a:gs pos="100000">
                            <a:schemeClr val="tx1">
                              <a:lumMod val="0"/>
                              <a:lumOff val="100000"/>
                            </a:schemeClr>
                          </a:gs>
                        </a:gsLst>
                        <a:lin ang="5400000" scaled="0"/>
                      </a:gradFill>
                    </a:endParaRPr>
                  </a:p>
                </p:txBody>
              </p:sp>
              <p:sp>
                <p:nvSpPr>
                  <p:cNvPr id="119" name="Freeform 22"/>
                  <p:cNvSpPr>
                    <a:spLocks noEditPoints="1"/>
                  </p:cNvSpPr>
                  <p:nvPr/>
                </p:nvSpPr>
                <p:spPr bwMode="auto">
                  <a:xfrm>
                    <a:off x="1897945" y="11270460"/>
                    <a:ext cx="430344" cy="535254"/>
                  </a:xfrm>
                  <a:custGeom>
                    <a:avLst/>
                    <a:gdLst>
                      <a:gd name="T0" fmla="*/ 571 w 609"/>
                      <a:gd name="T1" fmla="*/ 133 h 757"/>
                      <a:gd name="T2" fmla="*/ 360 w 609"/>
                      <a:gd name="T3" fmla="*/ 33 h 757"/>
                      <a:gd name="T4" fmla="*/ 243 w 609"/>
                      <a:gd name="T5" fmla="*/ 33 h 757"/>
                      <a:gd name="T6" fmla="*/ 37 w 609"/>
                      <a:gd name="T7" fmla="*/ 126 h 757"/>
                      <a:gd name="T8" fmla="*/ 0 w 609"/>
                      <a:gd name="T9" fmla="*/ 180 h 757"/>
                      <a:gd name="T10" fmla="*/ 0 w 609"/>
                      <a:gd name="T11" fmla="*/ 338 h 757"/>
                      <a:gd name="T12" fmla="*/ 300 w 609"/>
                      <a:gd name="T13" fmla="*/ 757 h 757"/>
                      <a:gd name="T14" fmla="*/ 609 w 609"/>
                      <a:gd name="T15" fmla="*/ 342 h 757"/>
                      <a:gd name="T16" fmla="*/ 609 w 609"/>
                      <a:gd name="T17" fmla="*/ 186 h 757"/>
                      <a:gd name="T18" fmla="*/ 571 w 609"/>
                      <a:gd name="T19" fmla="*/ 133 h 757"/>
                      <a:gd name="T20" fmla="*/ 542 w 609"/>
                      <a:gd name="T21" fmla="*/ 353 h 757"/>
                      <a:gd name="T22" fmla="*/ 301 w 609"/>
                      <a:gd name="T23" fmla="*/ 676 h 757"/>
                      <a:gd name="T24" fmla="*/ 158 w 609"/>
                      <a:gd name="T25" fmla="*/ 582 h 757"/>
                      <a:gd name="T26" fmla="*/ 67 w 609"/>
                      <a:gd name="T27" fmla="*/ 350 h 757"/>
                      <a:gd name="T28" fmla="*/ 67 w 609"/>
                      <a:gd name="T29" fmla="*/ 245 h 757"/>
                      <a:gd name="T30" fmla="*/ 117 w 609"/>
                      <a:gd name="T31" fmla="*/ 175 h 757"/>
                      <a:gd name="T32" fmla="*/ 250 w 609"/>
                      <a:gd name="T33" fmla="*/ 118 h 757"/>
                      <a:gd name="T34" fmla="*/ 302 w 609"/>
                      <a:gd name="T35" fmla="*/ 100 h 757"/>
                      <a:gd name="T36" fmla="*/ 354 w 609"/>
                      <a:gd name="T37" fmla="*/ 118 h 757"/>
                      <a:gd name="T38" fmla="*/ 492 w 609"/>
                      <a:gd name="T39" fmla="*/ 179 h 757"/>
                      <a:gd name="T40" fmla="*/ 542 w 609"/>
                      <a:gd name="T41" fmla="*/ 249 h 757"/>
                      <a:gd name="T42" fmla="*/ 542 w 609"/>
                      <a:gd name="T43" fmla="*/ 353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9" h="757">
                        <a:moveTo>
                          <a:pt x="571" y="133"/>
                        </a:moveTo>
                        <a:cubicBezTo>
                          <a:pt x="571" y="133"/>
                          <a:pt x="436" y="87"/>
                          <a:pt x="360" y="33"/>
                        </a:cubicBezTo>
                        <a:cubicBezTo>
                          <a:pt x="326" y="9"/>
                          <a:pt x="288" y="0"/>
                          <a:pt x="243" y="33"/>
                        </a:cubicBezTo>
                        <a:cubicBezTo>
                          <a:pt x="196" y="68"/>
                          <a:pt x="37" y="126"/>
                          <a:pt x="37" y="126"/>
                        </a:cubicBezTo>
                        <a:cubicBezTo>
                          <a:pt x="17" y="134"/>
                          <a:pt x="0" y="158"/>
                          <a:pt x="0" y="180"/>
                        </a:cubicBezTo>
                        <a:cubicBezTo>
                          <a:pt x="0" y="180"/>
                          <a:pt x="0" y="321"/>
                          <a:pt x="0" y="338"/>
                        </a:cubicBezTo>
                        <a:cubicBezTo>
                          <a:pt x="0" y="577"/>
                          <a:pt x="219" y="757"/>
                          <a:pt x="300" y="757"/>
                        </a:cubicBezTo>
                        <a:cubicBezTo>
                          <a:pt x="364" y="757"/>
                          <a:pt x="609" y="586"/>
                          <a:pt x="609" y="342"/>
                        </a:cubicBezTo>
                        <a:cubicBezTo>
                          <a:pt x="609" y="325"/>
                          <a:pt x="609" y="186"/>
                          <a:pt x="609" y="186"/>
                        </a:cubicBezTo>
                        <a:cubicBezTo>
                          <a:pt x="609" y="164"/>
                          <a:pt x="592" y="140"/>
                          <a:pt x="571" y="133"/>
                        </a:cubicBezTo>
                        <a:close/>
                        <a:moveTo>
                          <a:pt x="542" y="353"/>
                        </a:moveTo>
                        <a:cubicBezTo>
                          <a:pt x="542" y="542"/>
                          <a:pt x="359" y="676"/>
                          <a:pt x="301" y="676"/>
                        </a:cubicBezTo>
                        <a:cubicBezTo>
                          <a:pt x="264" y="676"/>
                          <a:pt x="205" y="637"/>
                          <a:pt x="158" y="582"/>
                        </a:cubicBezTo>
                        <a:cubicBezTo>
                          <a:pt x="124" y="542"/>
                          <a:pt x="67" y="459"/>
                          <a:pt x="67" y="350"/>
                        </a:cubicBezTo>
                        <a:cubicBezTo>
                          <a:pt x="67" y="338"/>
                          <a:pt x="67" y="245"/>
                          <a:pt x="67" y="245"/>
                        </a:cubicBezTo>
                        <a:cubicBezTo>
                          <a:pt x="67" y="215"/>
                          <a:pt x="89" y="185"/>
                          <a:pt x="117" y="175"/>
                        </a:cubicBezTo>
                        <a:cubicBezTo>
                          <a:pt x="146" y="165"/>
                          <a:pt x="225" y="136"/>
                          <a:pt x="250" y="118"/>
                        </a:cubicBezTo>
                        <a:cubicBezTo>
                          <a:pt x="268" y="106"/>
                          <a:pt x="285" y="100"/>
                          <a:pt x="302" y="100"/>
                        </a:cubicBezTo>
                        <a:cubicBezTo>
                          <a:pt x="324" y="100"/>
                          <a:pt x="342" y="110"/>
                          <a:pt x="354" y="118"/>
                        </a:cubicBezTo>
                        <a:cubicBezTo>
                          <a:pt x="398" y="146"/>
                          <a:pt x="491" y="179"/>
                          <a:pt x="492" y="179"/>
                        </a:cubicBezTo>
                        <a:cubicBezTo>
                          <a:pt x="520" y="189"/>
                          <a:pt x="542" y="220"/>
                          <a:pt x="542" y="249"/>
                        </a:cubicBezTo>
                        <a:lnTo>
                          <a:pt x="542" y="353"/>
                        </a:lnTo>
                        <a:close/>
                      </a:path>
                    </a:pathLst>
                  </a:custGeom>
                  <a:grpFill/>
                  <a:ln>
                    <a:noFill/>
                  </a:ln>
                </p:spPr>
                <p:txBody>
                  <a:bodyPr vert="horz" wrap="square" lIns="68560" tIns="34280" rIns="68560" bIns="34280" numCol="1" anchor="t" anchorCtr="0" compatLnSpc="1">
                    <a:prstTxWarp prst="textNoShape">
                      <a:avLst/>
                    </a:prstTxWarp>
                  </a:bodyPr>
                  <a:lstStyle/>
                  <a:p>
                    <a:pPr algn="ctr"/>
                    <a:endParaRPr lang="en-US" sz="2400">
                      <a:gradFill>
                        <a:gsLst>
                          <a:gs pos="0">
                            <a:schemeClr val="tx1">
                              <a:lumMod val="0"/>
                              <a:lumOff val="100000"/>
                            </a:schemeClr>
                          </a:gs>
                          <a:gs pos="100000">
                            <a:schemeClr val="tx1">
                              <a:lumMod val="0"/>
                              <a:lumOff val="100000"/>
                            </a:schemeClr>
                          </a:gs>
                        </a:gsLst>
                        <a:lin ang="5400000" scaled="0"/>
                      </a:gradFill>
                    </a:endParaRPr>
                  </a:p>
                </p:txBody>
              </p:sp>
            </p:grpSp>
          </p:grpSp>
        </p:grpSp>
      </p:grpSp>
      <p:grpSp>
        <p:nvGrpSpPr>
          <p:cNvPr id="12" name="Group 11"/>
          <p:cNvGrpSpPr/>
          <p:nvPr/>
        </p:nvGrpSpPr>
        <p:grpSpPr>
          <a:xfrm>
            <a:off x="8357467" y="2394519"/>
            <a:ext cx="3117354" cy="1436287"/>
            <a:chOff x="9033720" y="2781419"/>
            <a:chExt cx="4050725" cy="1915591"/>
          </a:xfrm>
        </p:grpSpPr>
        <p:grpSp>
          <p:nvGrpSpPr>
            <p:cNvPr id="3" name="Group 2"/>
            <p:cNvGrpSpPr/>
            <p:nvPr/>
          </p:nvGrpSpPr>
          <p:grpSpPr>
            <a:xfrm>
              <a:off x="9033722" y="2781419"/>
              <a:ext cx="4050723" cy="928116"/>
              <a:chOff x="7536392" y="2619371"/>
              <a:chExt cx="4933926" cy="1130479"/>
            </a:xfrm>
          </p:grpSpPr>
          <p:sp>
            <p:nvSpPr>
              <p:cNvPr id="2" name="Pentagon 1"/>
              <p:cNvSpPr/>
              <p:nvPr/>
            </p:nvSpPr>
            <p:spPr bwMode="auto">
              <a:xfrm>
                <a:off x="8128866" y="2619371"/>
                <a:ext cx="4341452" cy="1130479"/>
              </a:xfrm>
              <a:prstGeom prst="homePlate">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363" tIns="0" rIns="0" bIns="0" numCol="1" spcCol="0" rtlCol="0" fromWordArt="0" anchor="ctr" anchorCtr="0" forceAA="0" compatLnSpc="1">
                <a:prstTxWarp prst="textNoShape">
                  <a:avLst/>
                </a:prstTxWarp>
                <a:noAutofit/>
              </a:bodyPr>
              <a:lstStyle/>
              <a:p>
                <a:pPr defTabSz="685381" fontAlgn="base">
                  <a:lnSpc>
                    <a:spcPct val="90000"/>
                  </a:lnSpc>
                  <a:spcBef>
                    <a:spcPct val="0"/>
                  </a:spcBef>
                  <a:spcAft>
                    <a:spcPct val="0"/>
                  </a:spcAft>
                </a:pPr>
                <a:r>
                  <a:rPr lang="en-US" sz="2000" dirty="0">
                    <a:gradFill>
                      <a:gsLst>
                        <a:gs pos="9184">
                          <a:srgbClr val="FFFFFF"/>
                        </a:gs>
                        <a:gs pos="42000">
                          <a:srgbClr val="FFFFFF"/>
                        </a:gs>
                      </a:gsLst>
                      <a:lin ang="5400000" scaled="0"/>
                    </a:gradFill>
                  </a:rPr>
                  <a:t>Multi-device</a:t>
                </a:r>
              </a:p>
            </p:txBody>
          </p:sp>
          <p:grpSp>
            <p:nvGrpSpPr>
              <p:cNvPr id="96" name="Group 95"/>
              <p:cNvGrpSpPr/>
              <p:nvPr/>
            </p:nvGrpSpPr>
            <p:grpSpPr>
              <a:xfrm>
                <a:off x="7536392" y="2626719"/>
                <a:ext cx="1115782" cy="1115782"/>
                <a:chOff x="1650097" y="1999721"/>
                <a:chExt cx="1115782" cy="1115782"/>
              </a:xfrm>
            </p:grpSpPr>
            <p:sp>
              <p:nvSpPr>
                <p:cNvPr id="97" name="Oval 96"/>
                <p:cNvSpPr/>
                <p:nvPr/>
              </p:nvSpPr>
              <p:spPr bwMode="auto">
                <a:xfrm>
                  <a:off x="1650097" y="1999721"/>
                  <a:ext cx="1115782" cy="1115782"/>
                </a:xfrm>
                <a:prstGeom prst="ellipse">
                  <a:avLst/>
                </a:prstGeom>
                <a:solidFill>
                  <a:srgbClr val="FFFFFF"/>
                </a:solidFill>
                <a:ln w="381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21" tIns="109697" rIns="137121" bIns="109697" numCol="1" spcCol="0" rtlCol="0" fromWordArt="0" anchor="t" anchorCtr="0" forceAA="0" compatLnSpc="1">
                  <a:prstTxWarp prst="textNoShape">
                    <a:avLst/>
                  </a:prstTxWarp>
                  <a:noAutofit/>
                </a:bodyPr>
                <a:lstStyle/>
                <a:p>
                  <a:pPr algn="ctr" defTabSz="685381" fontAlgn="base">
                    <a:lnSpc>
                      <a:spcPct val="90000"/>
                    </a:lnSpc>
                    <a:spcBef>
                      <a:spcPct val="0"/>
                    </a:spcBef>
                    <a:spcAft>
                      <a:spcPct val="0"/>
                    </a:spcAft>
                  </a:pPr>
                  <a:endParaRPr lang="en-US" sz="2800" dirty="0" err="1">
                    <a:gradFill>
                      <a:gsLst>
                        <a:gs pos="1250">
                          <a:schemeClr val="bg1"/>
                        </a:gs>
                        <a:gs pos="10417">
                          <a:schemeClr val="bg1"/>
                        </a:gs>
                      </a:gsLst>
                      <a:lin ang="5400000" scaled="0"/>
                    </a:gradFill>
                  </a:endParaRPr>
                </a:p>
              </p:txBody>
            </p:sp>
            <p:grpSp>
              <p:nvGrpSpPr>
                <p:cNvPr id="98" name="Group 97"/>
                <p:cNvGrpSpPr/>
                <p:nvPr/>
              </p:nvGrpSpPr>
              <p:grpSpPr>
                <a:xfrm>
                  <a:off x="1827373" y="2260796"/>
                  <a:ext cx="761231" cy="593632"/>
                  <a:chOff x="1816299" y="2273554"/>
                  <a:chExt cx="550752" cy="429494"/>
                </a:xfrm>
                <a:solidFill>
                  <a:schemeClr val="accent4"/>
                </a:solidFill>
              </p:grpSpPr>
              <p:sp>
                <p:nvSpPr>
                  <p:cNvPr id="102" name="Freeform 88"/>
                  <p:cNvSpPr>
                    <a:spLocks noEditPoints="1"/>
                  </p:cNvSpPr>
                  <p:nvPr/>
                </p:nvSpPr>
                <p:spPr bwMode="black">
                  <a:xfrm>
                    <a:off x="1869575" y="2273554"/>
                    <a:ext cx="497476" cy="421857"/>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grp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34278" rIns="68557" bIns="34278" numCol="1" rtlCol="0" anchor="ctr" anchorCtr="0" compatLnSpc="1">
                    <a:prstTxWarp prst="textNoShape">
                      <a:avLst/>
                    </a:prstTxWarp>
                  </a:bodyPr>
                  <a:lstStyle/>
                  <a:p>
                    <a:pPr algn="ctr" defTabSz="555398"/>
                    <a:endParaRPr lang="en-US" sz="2400" spc="-92" dirty="0">
                      <a:gradFill>
                        <a:gsLst>
                          <a:gs pos="0">
                            <a:schemeClr val="tx1">
                              <a:lumMod val="0"/>
                              <a:lumOff val="100000"/>
                            </a:schemeClr>
                          </a:gs>
                          <a:gs pos="100000">
                            <a:schemeClr val="tx1">
                              <a:lumMod val="0"/>
                              <a:lumOff val="100000"/>
                            </a:schemeClr>
                          </a:gs>
                        </a:gsLst>
                        <a:lin ang="5400000" scaled="0"/>
                      </a:gradFill>
                      <a:latin typeface="Segoe Light" pitchFamily="34" charset="0"/>
                    </a:endParaRPr>
                  </a:p>
                </p:txBody>
              </p:sp>
              <p:sp>
                <p:nvSpPr>
                  <p:cNvPr id="103" name="Rectangle 102"/>
                  <p:cNvSpPr/>
                  <p:nvPr/>
                </p:nvSpPr>
                <p:spPr bwMode="auto">
                  <a:xfrm>
                    <a:off x="1816299" y="2449788"/>
                    <a:ext cx="186710" cy="253260"/>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21" tIns="109697" rIns="137121" bIns="109697" numCol="1" spcCol="0" rtlCol="0" fromWordArt="0" anchor="t" anchorCtr="0" forceAA="0" compatLnSpc="1">
                    <a:prstTxWarp prst="textNoShape">
                      <a:avLst/>
                    </a:prstTxWarp>
                    <a:noAutofit/>
                  </a:bodyPr>
                  <a:lstStyle/>
                  <a:p>
                    <a:pPr algn="ctr" defTabSz="685381" fontAlgn="base">
                      <a:lnSpc>
                        <a:spcPct val="90000"/>
                      </a:lnSpc>
                      <a:spcBef>
                        <a:spcPct val="0"/>
                      </a:spcBef>
                      <a:spcAft>
                        <a:spcPct val="0"/>
                      </a:spcAft>
                    </a:pPr>
                    <a:endParaRPr lang="en-US" sz="2800" dirty="0">
                      <a:gradFill>
                        <a:gsLst>
                          <a:gs pos="0">
                            <a:schemeClr val="tx1">
                              <a:lumMod val="0"/>
                              <a:lumOff val="100000"/>
                            </a:schemeClr>
                          </a:gs>
                          <a:gs pos="100000">
                            <a:schemeClr val="tx1">
                              <a:lumMod val="0"/>
                              <a:lumOff val="100000"/>
                            </a:schemeClr>
                          </a:gs>
                        </a:gsLst>
                        <a:lin ang="5400000" scaled="0"/>
                      </a:gradFill>
                    </a:endParaRPr>
                  </a:p>
                </p:txBody>
              </p:sp>
            </p:grpSp>
          </p:grpSp>
        </p:grpSp>
        <p:grpSp>
          <p:nvGrpSpPr>
            <p:cNvPr id="5" name="Group 4"/>
            <p:cNvGrpSpPr/>
            <p:nvPr/>
          </p:nvGrpSpPr>
          <p:grpSpPr>
            <a:xfrm>
              <a:off x="9033720" y="3768894"/>
              <a:ext cx="4050724" cy="928116"/>
              <a:chOff x="7536392" y="3814575"/>
              <a:chExt cx="4933929" cy="1130479"/>
            </a:xfrm>
          </p:grpSpPr>
          <p:sp>
            <p:nvSpPr>
              <p:cNvPr id="120" name="Pentagon 119"/>
              <p:cNvSpPr/>
              <p:nvPr/>
            </p:nvSpPr>
            <p:spPr bwMode="auto">
              <a:xfrm>
                <a:off x="8128866" y="3814575"/>
                <a:ext cx="4341455" cy="1130479"/>
              </a:xfrm>
              <a:prstGeom prst="homePlate">
                <a:avLst/>
              </a:prstGeom>
              <a:solidFill>
                <a:schemeClr val="accent4"/>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363" tIns="0" rIns="0" bIns="0" numCol="1" spcCol="0" rtlCol="0" fromWordArt="0" anchor="ctr" anchorCtr="0" forceAA="0" compatLnSpc="1">
                <a:prstTxWarp prst="textNoShape">
                  <a:avLst/>
                </a:prstTxWarp>
                <a:noAutofit/>
              </a:bodyPr>
              <a:lstStyle/>
              <a:p>
                <a:pPr defTabSz="685381" fontAlgn="base">
                  <a:lnSpc>
                    <a:spcPct val="90000"/>
                  </a:lnSpc>
                  <a:spcBef>
                    <a:spcPct val="0"/>
                  </a:spcBef>
                  <a:spcAft>
                    <a:spcPct val="0"/>
                  </a:spcAft>
                </a:pPr>
                <a:r>
                  <a:rPr lang="en-US" sz="2000" dirty="0">
                    <a:gradFill>
                      <a:gsLst>
                        <a:gs pos="9184">
                          <a:srgbClr val="FFFFFF"/>
                        </a:gs>
                        <a:gs pos="42000">
                          <a:srgbClr val="FFFFFF"/>
                        </a:gs>
                      </a:gsLst>
                      <a:lin ang="5400000" scaled="0"/>
                    </a:gradFill>
                  </a:rPr>
                  <a:t>Rapid lifecycle</a:t>
                </a:r>
              </a:p>
            </p:txBody>
          </p:sp>
          <p:grpSp>
            <p:nvGrpSpPr>
              <p:cNvPr id="104" name="Group 103"/>
              <p:cNvGrpSpPr/>
              <p:nvPr/>
            </p:nvGrpSpPr>
            <p:grpSpPr>
              <a:xfrm>
                <a:off x="7536392" y="3821923"/>
                <a:ext cx="1115782" cy="1115782"/>
                <a:chOff x="1650097" y="3198288"/>
                <a:chExt cx="1115782" cy="1115782"/>
              </a:xfrm>
            </p:grpSpPr>
            <p:sp>
              <p:nvSpPr>
                <p:cNvPr id="105" name="Oval 104"/>
                <p:cNvSpPr/>
                <p:nvPr/>
              </p:nvSpPr>
              <p:spPr bwMode="auto">
                <a:xfrm>
                  <a:off x="1650097" y="3198288"/>
                  <a:ext cx="1115782" cy="1115782"/>
                </a:xfrm>
                <a:prstGeom prst="ellipse">
                  <a:avLst/>
                </a:prstGeom>
                <a:solidFill>
                  <a:srgbClr val="FFFFFF"/>
                </a:solidFill>
                <a:ln w="38100">
                  <a:solidFill>
                    <a:schemeClr val="accent4"/>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21" tIns="109697" rIns="137121" bIns="109697" numCol="1" spcCol="0" rtlCol="0" fromWordArt="0" anchor="t" anchorCtr="0" forceAA="0" compatLnSpc="1">
                  <a:prstTxWarp prst="textNoShape">
                    <a:avLst/>
                  </a:prstTxWarp>
                  <a:noAutofit/>
                </a:bodyPr>
                <a:lstStyle/>
                <a:p>
                  <a:pPr algn="ctr" defTabSz="685381" fontAlgn="base">
                    <a:lnSpc>
                      <a:spcPct val="90000"/>
                    </a:lnSpc>
                    <a:spcBef>
                      <a:spcPct val="0"/>
                    </a:spcBef>
                    <a:spcAft>
                      <a:spcPct val="0"/>
                    </a:spcAft>
                  </a:pPr>
                  <a:endParaRPr lang="en-US" sz="2800" dirty="0" err="1">
                    <a:gradFill>
                      <a:gsLst>
                        <a:gs pos="1250">
                          <a:schemeClr val="bg1"/>
                        </a:gs>
                        <a:gs pos="10417">
                          <a:schemeClr val="bg1"/>
                        </a:gs>
                      </a:gsLst>
                      <a:lin ang="5400000" scaled="0"/>
                    </a:gradFill>
                  </a:endParaRPr>
                </a:p>
              </p:txBody>
            </p:sp>
            <p:grpSp>
              <p:nvGrpSpPr>
                <p:cNvPr id="106" name="Group 105"/>
                <p:cNvGrpSpPr/>
                <p:nvPr/>
              </p:nvGrpSpPr>
              <p:grpSpPr>
                <a:xfrm>
                  <a:off x="1821245" y="3401683"/>
                  <a:ext cx="788981" cy="755467"/>
                  <a:chOff x="1823211" y="9061060"/>
                  <a:chExt cx="627631" cy="600971"/>
                </a:xfrm>
                <a:solidFill>
                  <a:schemeClr val="accent4"/>
                </a:solidFill>
              </p:grpSpPr>
              <p:sp>
                <p:nvSpPr>
                  <p:cNvPr id="108" name="Freeform 58"/>
                  <p:cNvSpPr>
                    <a:spLocks/>
                  </p:cNvSpPr>
                  <p:nvPr/>
                </p:nvSpPr>
                <p:spPr bwMode="auto">
                  <a:xfrm>
                    <a:off x="1869917" y="9061060"/>
                    <a:ext cx="377060" cy="201860"/>
                  </a:xfrm>
                  <a:custGeom>
                    <a:avLst/>
                    <a:gdLst>
                      <a:gd name="T0" fmla="*/ 95 w 96"/>
                      <a:gd name="T1" fmla="*/ 6 h 51"/>
                      <a:gd name="T2" fmla="*/ 64 w 96"/>
                      <a:gd name="T3" fmla="*/ 0 h 51"/>
                      <a:gd name="T4" fmla="*/ 19 w 96"/>
                      <a:gd name="T5" fmla="*/ 15 h 51"/>
                      <a:gd name="T6" fmla="*/ 11 w 96"/>
                      <a:gd name="T7" fmla="*/ 4 h 51"/>
                      <a:gd name="T8" fmla="*/ 9 w 96"/>
                      <a:gd name="T9" fmla="*/ 3 h 51"/>
                      <a:gd name="T10" fmla="*/ 7 w 96"/>
                      <a:gd name="T11" fmla="*/ 5 h 51"/>
                      <a:gd name="T12" fmla="*/ 3 w 96"/>
                      <a:gd name="T13" fmla="*/ 31 h 51"/>
                      <a:gd name="T14" fmla="*/ 0 w 96"/>
                      <a:gd name="T15" fmla="*/ 49 h 51"/>
                      <a:gd name="T16" fmla="*/ 0 w 96"/>
                      <a:gd name="T17" fmla="*/ 51 h 51"/>
                      <a:gd name="T18" fmla="*/ 2 w 96"/>
                      <a:gd name="T19" fmla="*/ 51 h 51"/>
                      <a:gd name="T20" fmla="*/ 2 w 96"/>
                      <a:gd name="T21" fmla="*/ 51 h 51"/>
                      <a:gd name="T22" fmla="*/ 22 w 96"/>
                      <a:gd name="T23" fmla="*/ 50 h 51"/>
                      <a:gd name="T24" fmla="*/ 46 w 96"/>
                      <a:gd name="T25" fmla="*/ 48 h 51"/>
                      <a:gd name="T26" fmla="*/ 47 w 96"/>
                      <a:gd name="T27" fmla="*/ 47 h 51"/>
                      <a:gd name="T28" fmla="*/ 47 w 96"/>
                      <a:gd name="T29" fmla="*/ 45 h 51"/>
                      <a:gd name="T30" fmla="*/ 37 w 96"/>
                      <a:gd name="T31" fmla="*/ 36 h 51"/>
                      <a:gd name="T32" fmla="*/ 64 w 96"/>
                      <a:gd name="T33" fmla="*/ 28 h 51"/>
                      <a:gd name="T34" fmla="*/ 84 w 96"/>
                      <a:gd name="T35" fmla="*/ 32 h 51"/>
                      <a:gd name="T36" fmla="*/ 86 w 96"/>
                      <a:gd name="T37" fmla="*/ 32 h 51"/>
                      <a:gd name="T38" fmla="*/ 87 w 96"/>
                      <a:gd name="T39" fmla="*/ 31 h 51"/>
                      <a:gd name="T40" fmla="*/ 96 w 96"/>
                      <a:gd name="T41" fmla="*/ 9 h 51"/>
                      <a:gd name="T42" fmla="*/ 95 w 96"/>
                      <a:gd name="T43" fmla="*/ 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51">
                        <a:moveTo>
                          <a:pt x="95" y="6"/>
                        </a:moveTo>
                        <a:cubicBezTo>
                          <a:pt x="85" y="2"/>
                          <a:pt x="75" y="0"/>
                          <a:pt x="64" y="0"/>
                        </a:cubicBezTo>
                        <a:cubicBezTo>
                          <a:pt x="47" y="0"/>
                          <a:pt x="31" y="5"/>
                          <a:pt x="19" y="15"/>
                        </a:cubicBezTo>
                        <a:cubicBezTo>
                          <a:pt x="11" y="4"/>
                          <a:pt x="11" y="4"/>
                          <a:pt x="11" y="4"/>
                        </a:cubicBezTo>
                        <a:cubicBezTo>
                          <a:pt x="10" y="3"/>
                          <a:pt x="10" y="3"/>
                          <a:pt x="9" y="3"/>
                        </a:cubicBezTo>
                        <a:cubicBezTo>
                          <a:pt x="8" y="3"/>
                          <a:pt x="8" y="4"/>
                          <a:pt x="7" y="5"/>
                        </a:cubicBezTo>
                        <a:cubicBezTo>
                          <a:pt x="3" y="31"/>
                          <a:pt x="3" y="31"/>
                          <a:pt x="3" y="31"/>
                        </a:cubicBezTo>
                        <a:cubicBezTo>
                          <a:pt x="0" y="49"/>
                          <a:pt x="0" y="49"/>
                          <a:pt x="0" y="49"/>
                        </a:cubicBezTo>
                        <a:cubicBezTo>
                          <a:pt x="0" y="49"/>
                          <a:pt x="0" y="50"/>
                          <a:pt x="0" y="51"/>
                        </a:cubicBezTo>
                        <a:cubicBezTo>
                          <a:pt x="1" y="51"/>
                          <a:pt x="1" y="51"/>
                          <a:pt x="2" y="51"/>
                        </a:cubicBezTo>
                        <a:cubicBezTo>
                          <a:pt x="2" y="51"/>
                          <a:pt x="2" y="51"/>
                          <a:pt x="2" y="51"/>
                        </a:cubicBezTo>
                        <a:cubicBezTo>
                          <a:pt x="22" y="50"/>
                          <a:pt x="22" y="50"/>
                          <a:pt x="22" y="50"/>
                        </a:cubicBezTo>
                        <a:cubicBezTo>
                          <a:pt x="46" y="48"/>
                          <a:pt x="46" y="48"/>
                          <a:pt x="46" y="48"/>
                        </a:cubicBezTo>
                        <a:cubicBezTo>
                          <a:pt x="46" y="48"/>
                          <a:pt x="47" y="48"/>
                          <a:pt x="47" y="47"/>
                        </a:cubicBezTo>
                        <a:cubicBezTo>
                          <a:pt x="48" y="46"/>
                          <a:pt x="47" y="46"/>
                          <a:pt x="47" y="45"/>
                        </a:cubicBezTo>
                        <a:cubicBezTo>
                          <a:pt x="37" y="36"/>
                          <a:pt x="37" y="36"/>
                          <a:pt x="37" y="36"/>
                        </a:cubicBezTo>
                        <a:cubicBezTo>
                          <a:pt x="45" y="31"/>
                          <a:pt x="54" y="28"/>
                          <a:pt x="64" y="28"/>
                        </a:cubicBezTo>
                        <a:cubicBezTo>
                          <a:pt x="71" y="28"/>
                          <a:pt x="78" y="29"/>
                          <a:pt x="84" y="32"/>
                        </a:cubicBezTo>
                        <a:cubicBezTo>
                          <a:pt x="85" y="32"/>
                          <a:pt x="85" y="32"/>
                          <a:pt x="86" y="32"/>
                        </a:cubicBezTo>
                        <a:cubicBezTo>
                          <a:pt x="86" y="32"/>
                          <a:pt x="87" y="32"/>
                          <a:pt x="87" y="31"/>
                        </a:cubicBezTo>
                        <a:cubicBezTo>
                          <a:pt x="96" y="9"/>
                          <a:pt x="96" y="9"/>
                          <a:pt x="96" y="9"/>
                        </a:cubicBezTo>
                        <a:cubicBezTo>
                          <a:pt x="96" y="8"/>
                          <a:pt x="96" y="6"/>
                          <a:pt x="95" y="6"/>
                        </a:cubicBezTo>
                        <a:close/>
                      </a:path>
                    </a:pathLst>
                  </a:custGeom>
                  <a:grpFill/>
                  <a:ln>
                    <a:noFill/>
                  </a:ln>
                </p:spPr>
                <p:txBody>
                  <a:bodyPr vert="horz" wrap="square" lIns="68560" tIns="34280" rIns="68560" bIns="34280" numCol="1" anchor="t" anchorCtr="0" compatLnSpc="1">
                    <a:prstTxWarp prst="textNoShape">
                      <a:avLst/>
                    </a:prstTxWarp>
                  </a:bodyPr>
                  <a:lstStyle/>
                  <a:p>
                    <a:pPr algn="ctr"/>
                    <a:endParaRPr lang="en-US" sz="2400">
                      <a:gradFill>
                        <a:gsLst>
                          <a:gs pos="0">
                            <a:schemeClr val="tx1">
                              <a:lumMod val="0"/>
                              <a:lumOff val="100000"/>
                            </a:schemeClr>
                          </a:gs>
                          <a:gs pos="100000">
                            <a:schemeClr val="tx1">
                              <a:lumMod val="0"/>
                              <a:lumOff val="100000"/>
                            </a:schemeClr>
                          </a:gs>
                        </a:gsLst>
                        <a:lin ang="5400000" scaled="0"/>
                      </a:gradFill>
                    </a:endParaRPr>
                  </a:p>
                </p:txBody>
              </p:sp>
              <p:sp>
                <p:nvSpPr>
                  <p:cNvPr id="109" name="Freeform 59"/>
                  <p:cNvSpPr>
                    <a:spLocks/>
                  </p:cNvSpPr>
                  <p:nvPr/>
                </p:nvSpPr>
                <p:spPr bwMode="auto">
                  <a:xfrm>
                    <a:off x="1823211" y="9336388"/>
                    <a:ext cx="335165" cy="325643"/>
                  </a:xfrm>
                  <a:custGeom>
                    <a:avLst/>
                    <a:gdLst>
                      <a:gd name="T0" fmla="*/ 0 w 85"/>
                      <a:gd name="T1" fmla="*/ 5 h 83"/>
                      <a:gd name="T2" fmla="*/ 9 w 85"/>
                      <a:gd name="T3" fmla="*/ 34 h 83"/>
                      <a:gd name="T4" fmla="*/ 44 w 85"/>
                      <a:gd name="T5" fmla="*/ 68 h 83"/>
                      <a:gd name="T6" fmla="*/ 38 w 85"/>
                      <a:gd name="T7" fmla="*/ 80 h 83"/>
                      <a:gd name="T8" fmla="*/ 38 w 85"/>
                      <a:gd name="T9" fmla="*/ 82 h 83"/>
                      <a:gd name="T10" fmla="*/ 40 w 85"/>
                      <a:gd name="T11" fmla="*/ 82 h 83"/>
                      <a:gd name="T12" fmla="*/ 66 w 85"/>
                      <a:gd name="T13" fmla="*/ 74 h 83"/>
                      <a:gd name="T14" fmla="*/ 83 w 85"/>
                      <a:gd name="T15" fmla="*/ 68 h 83"/>
                      <a:gd name="T16" fmla="*/ 84 w 85"/>
                      <a:gd name="T17" fmla="*/ 67 h 83"/>
                      <a:gd name="T18" fmla="*/ 84 w 85"/>
                      <a:gd name="T19" fmla="*/ 65 h 83"/>
                      <a:gd name="T20" fmla="*/ 84 w 85"/>
                      <a:gd name="T21" fmla="*/ 65 h 83"/>
                      <a:gd name="T22" fmla="*/ 73 w 85"/>
                      <a:gd name="T23" fmla="*/ 48 h 83"/>
                      <a:gd name="T24" fmla="*/ 61 w 85"/>
                      <a:gd name="T25" fmla="*/ 28 h 83"/>
                      <a:gd name="T26" fmla="*/ 59 w 85"/>
                      <a:gd name="T27" fmla="*/ 27 h 83"/>
                      <a:gd name="T28" fmla="*/ 58 w 85"/>
                      <a:gd name="T29" fmla="*/ 29 h 83"/>
                      <a:gd name="T30" fmla="*/ 54 w 85"/>
                      <a:gd name="T31" fmla="*/ 41 h 83"/>
                      <a:gd name="T32" fmla="*/ 34 w 85"/>
                      <a:gd name="T33" fmla="*/ 21 h 83"/>
                      <a:gd name="T34" fmla="*/ 28 w 85"/>
                      <a:gd name="T35" fmla="*/ 2 h 83"/>
                      <a:gd name="T36" fmla="*/ 28 w 85"/>
                      <a:gd name="T37" fmla="*/ 0 h 83"/>
                      <a:gd name="T38" fmla="*/ 26 w 85"/>
                      <a:gd name="T39" fmla="*/ 0 h 83"/>
                      <a:gd name="T40" fmla="*/ 2 w 85"/>
                      <a:gd name="T41" fmla="*/ 3 h 83"/>
                      <a:gd name="T42" fmla="*/ 0 w 85"/>
                      <a:gd name="T43" fmla="*/ 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83">
                        <a:moveTo>
                          <a:pt x="0" y="5"/>
                        </a:moveTo>
                        <a:cubicBezTo>
                          <a:pt x="1" y="15"/>
                          <a:pt x="4" y="25"/>
                          <a:pt x="9" y="34"/>
                        </a:cubicBezTo>
                        <a:cubicBezTo>
                          <a:pt x="17" y="50"/>
                          <a:pt x="30" y="61"/>
                          <a:pt x="44" y="68"/>
                        </a:cubicBezTo>
                        <a:cubicBezTo>
                          <a:pt x="38" y="80"/>
                          <a:pt x="38" y="80"/>
                          <a:pt x="38" y="80"/>
                        </a:cubicBezTo>
                        <a:cubicBezTo>
                          <a:pt x="38" y="80"/>
                          <a:pt x="38" y="81"/>
                          <a:pt x="38" y="82"/>
                        </a:cubicBezTo>
                        <a:cubicBezTo>
                          <a:pt x="39" y="82"/>
                          <a:pt x="40" y="83"/>
                          <a:pt x="40" y="82"/>
                        </a:cubicBezTo>
                        <a:cubicBezTo>
                          <a:pt x="66" y="74"/>
                          <a:pt x="66" y="74"/>
                          <a:pt x="66" y="74"/>
                        </a:cubicBezTo>
                        <a:cubicBezTo>
                          <a:pt x="83" y="68"/>
                          <a:pt x="83" y="68"/>
                          <a:pt x="83" y="68"/>
                        </a:cubicBezTo>
                        <a:cubicBezTo>
                          <a:pt x="84" y="68"/>
                          <a:pt x="84" y="68"/>
                          <a:pt x="84" y="67"/>
                        </a:cubicBezTo>
                        <a:cubicBezTo>
                          <a:pt x="85" y="66"/>
                          <a:pt x="85" y="66"/>
                          <a:pt x="84" y="65"/>
                        </a:cubicBezTo>
                        <a:cubicBezTo>
                          <a:pt x="84" y="65"/>
                          <a:pt x="84" y="65"/>
                          <a:pt x="84" y="65"/>
                        </a:cubicBezTo>
                        <a:cubicBezTo>
                          <a:pt x="73" y="48"/>
                          <a:pt x="73" y="48"/>
                          <a:pt x="73" y="48"/>
                        </a:cubicBezTo>
                        <a:cubicBezTo>
                          <a:pt x="61" y="28"/>
                          <a:pt x="61" y="28"/>
                          <a:pt x="61" y="28"/>
                        </a:cubicBezTo>
                        <a:cubicBezTo>
                          <a:pt x="61" y="27"/>
                          <a:pt x="60" y="27"/>
                          <a:pt x="59" y="27"/>
                        </a:cubicBezTo>
                        <a:cubicBezTo>
                          <a:pt x="58" y="27"/>
                          <a:pt x="58" y="28"/>
                          <a:pt x="58" y="29"/>
                        </a:cubicBezTo>
                        <a:cubicBezTo>
                          <a:pt x="54" y="41"/>
                          <a:pt x="54" y="41"/>
                          <a:pt x="54" y="41"/>
                        </a:cubicBezTo>
                        <a:cubicBezTo>
                          <a:pt x="46" y="37"/>
                          <a:pt x="39" y="30"/>
                          <a:pt x="34" y="21"/>
                        </a:cubicBezTo>
                        <a:cubicBezTo>
                          <a:pt x="31" y="15"/>
                          <a:pt x="29" y="8"/>
                          <a:pt x="28" y="2"/>
                        </a:cubicBezTo>
                        <a:cubicBezTo>
                          <a:pt x="28" y="1"/>
                          <a:pt x="28" y="1"/>
                          <a:pt x="28" y="0"/>
                        </a:cubicBezTo>
                        <a:cubicBezTo>
                          <a:pt x="27" y="0"/>
                          <a:pt x="27" y="0"/>
                          <a:pt x="26" y="0"/>
                        </a:cubicBezTo>
                        <a:cubicBezTo>
                          <a:pt x="2" y="3"/>
                          <a:pt x="2" y="3"/>
                          <a:pt x="2" y="3"/>
                        </a:cubicBezTo>
                        <a:cubicBezTo>
                          <a:pt x="1" y="3"/>
                          <a:pt x="0" y="4"/>
                          <a:pt x="0" y="5"/>
                        </a:cubicBezTo>
                        <a:close/>
                      </a:path>
                    </a:pathLst>
                  </a:custGeom>
                  <a:grpFill/>
                  <a:ln>
                    <a:noFill/>
                  </a:ln>
                </p:spPr>
                <p:txBody>
                  <a:bodyPr vert="horz" wrap="square" lIns="68560" tIns="34280" rIns="68560" bIns="34280" numCol="1" anchor="t" anchorCtr="0" compatLnSpc="1">
                    <a:prstTxWarp prst="textNoShape">
                      <a:avLst/>
                    </a:prstTxWarp>
                  </a:bodyPr>
                  <a:lstStyle/>
                  <a:p>
                    <a:pPr algn="ctr"/>
                    <a:endParaRPr lang="en-US" sz="2400">
                      <a:gradFill>
                        <a:gsLst>
                          <a:gs pos="0">
                            <a:schemeClr val="tx1">
                              <a:lumMod val="0"/>
                              <a:lumOff val="100000"/>
                            </a:schemeClr>
                          </a:gs>
                          <a:gs pos="100000">
                            <a:schemeClr val="tx1">
                              <a:lumMod val="0"/>
                              <a:lumOff val="100000"/>
                            </a:schemeClr>
                          </a:gs>
                        </a:gsLst>
                        <a:lin ang="5400000" scaled="0"/>
                      </a:gradFill>
                    </a:endParaRPr>
                  </a:p>
                </p:txBody>
              </p:sp>
              <p:sp>
                <p:nvSpPr>
                  <p:cNvPr id="111" name="Freeform 60"/>
                  <p:cNvSpPr>
                    <a:spLocks/>
                  </p:cNvSpPr>
                  <p:nvPr/>
                </p:nvSpPr>
                <p:spPr bwMode="auto">
                  <a:xfrm>
                    <a:off x="2195660" y="9158380"/>
                    <a:ext cx="255182" cy="409435"/>
                  </a:xfrm>
                  <a:custGeom>
                    <a:avLst/>
                    <a:gdLst>
                      <a:gd name="T0" fmla="*/ 17 w 65"/>
                      <a:gd name="T1" fmla="*/ 104 h 104"/>
                      <a:gd name="T2" fmla="*/ 38 w 65"/>
                      <a:gd name="T3" fmla="*/ 81 h 104"/>
                      <a:gd name="T4" fmla="*/ 50 w 65"/>
                      <a:gd name="T5" fmla="*/ 34 h 104"/>
                      <a:gd name="T6" fmla="*/ 63 w 65"/>
                      <a:gd name="T7" fmla="*/ 34 h 104"/>
                      <a:gd name="T8" fmla="*/ 65 w 65"/>
                      <a:gd name="T9" fmla="*/ 32 h 104"/>
                      <a:gd name="T10" fmla="*/ 64 w 65"/>
                      <a:gd name="T11" fmla="*/ 30 h 104"/>
                      <a:gd name="T12" fmla="*/ 45 w 65"/>
                      <a:gd name="T13" fmla="*/ 13 h 104"/>
                      <a:gd name="T14" fmla="*/ 31 w 65"/>
                      <a:gd name="T15" fmla="*/ 0 h 104"/>
                      <a:gd name="T16" fmla="*/ 29 w 65"/>
                      <a:gd name="T17" fmla="*/ 0 h 104"/>
                      <a:gd name="T18" fmla="*/ 28 w 65"/>
                      <a:gd name="T19" fmla="*/ 1 h 104"/>
                      <a:gd name="T20" fmla="*/ 28 w 65"/>
                      <a:gd name="T21" fmla="*/ 1 h 104"/>
                      <a:gd name="T22" fmla="*/ 18 w 65"/>
                      <a:gd name="T23" fmla="*/ 19 h 104"/>
                      <a:gd name="T24" fmla="*/ 7 w 65"/>
                      <a:gd name="T25" fmla="*/ 40 h 104"/>
                      <a:gd name="T26" fmla="*/ 7 w 65"/>
                      <a:gd name="T27" fmla="*/ 42 h 104"/>
                      <a:gd name="T28" fmla="*/ 9 w 65"/>
                      <a:gd name="T29" fmla="*/ 42 h 104"/>
                      <a:gd name="T30" fmla="*/ 22 w 65"/>
                      <a:gd name="T31" fmla="*/ 39 h 104"/>
                      <a:gd name="T32" fmla="*/ 15 w 65"/>
                      <a:gd name="T33" fmla="*/ 66 h 104"/>
                      <a:gd name="T34" fmla="*/ 1 w 65"/>
                      <a:gd name="T35" fmla="*/ 81 h 104"/>
                      <a:gd name="T36" fmla="*/ 0 w 65"/>
                      <a:gd name="T37" fmla="*/ 82 h 104"/>
                      <a:gd name="T38" fmla="*/ 0 w 65"/>
                      <a:gd name="T39" fmla="*/ 84 h 104"/>
                      <a:gd name="T40" fmla="*/ 15 w 65"/>
                      <a:gd name="T41" fmla="*/ 103 h 104"/>
                      <a:gd name="T42" fmla="*/ 17 w 65"/>
                      <a:gd name="T43"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5" h="104">
                        <a:moveTo>
                          <a:pt x="17" y="104"/>
                        </a:moveTo>
                        <a:cubicBezTo>
                          <a:pt x="25" y="98"/>
                          <a:pt x="33" y="90"/>
                          <a:pt x="38" y="81"/>
                        </a:cubicBezTo>
                        <a:cubicBezTo>
                          <a:pt x="47" y="67"/>
                          <a:pt x="51" y="50"/>
                          <a:pt x="50" y="34"/>
                        </a:cubicBezTo>
                        <a:cubicBezTo>
                          <a:pt x="63" y="34"/>
                          <a:pt x="63" y="34"/>
                          <a:pt x="63" y="34"/>
                        </a:cubicBezTo>
                        <a:cubicBezTo>
                          <a:pt x="64" y="34"/>
                          <a:pt x="65" y="33"/>
                          <a:pt x="65" y="32"/>
                        </a:cubicBezTo>
                        <a:cubicBezTo>
                          <a:pt x="65" y="32"/>
                          <a:pt x="65" y="31"/>
                          <a:pt x="64" y="30"/>
                        </a:cubicBezTo>
                        <a:cubicBezTo>
                          <a:pt x="45" y="13"/>
                          <a:pt x="45" y="13"/>
                          <a:pt x="45" y="13"/>
                        </a:cubicBezTo>
                        <a:cubicBezTo>
                          <a:pt x="31" y="0"/>
                          <a:pt x="31" y="0"/>
                          <a:pt x="31" y="0"/>
                        </a:cubicBezTo>
                        <a:cubicBezTo>
                          <a:pt x="30" y="0"/>
                          <a:pt x="30" y="0"/>
                          <a:pt x="29" y="0"/>
                        </a:cubicBezTo>
                        <a:cubicBezTo>
                          <a:pt x="28" y="0"/>
                          <a:pt x="28" y="0"/>
                          <a:pt x="28" y="1"/>
                        </a:cubicBezTo>
                        <a:cubicBezTo>
                          <a:pt x="28" y="1"/>
                          <a:pt x="28" y="1"/>
                          <a:pt x="28" y="1"/>
                        </a:cubicBezTo>
                        <a:cubicBezTo>
                          <a:pt x="18" y="19"/>
                          <a:pt x="18" y="19"/>
                          <a:pt x="18" y="19"/>
                        </a:cubicBezTo>
                        <a:cubicBezTo>
                          <a:pt x="7" y="40"/>
                          <a:pt x="7" y="40"/>
                          <a:pt x="7" y="40"/>
                        </a:cubicBezTo>
                        <a:cubicBezTo>
                          <a:pt x="7" y="40"/>
                          <a:pt x="7" y="41"/>
                          <a:pt x="7" y="42"/>
                        </a:cubicBezTo>
                        <a:cubicBezTo>
                          <a:pt x="8" y="42"/>
                          <a:pt x="8" y="43"/>
                          <a:pt x="9" y="42"/>
                        </a:cubicBezTo>
                        <a:cubicBezTo>
                          <a:pt x="22" y="39"/>
                          <a:pt x="22" y="39"/>
                          <a:pt x="22" y="39"/>
                        </a:cubicBezTo>
                        <a:cubicBezTo>
                          <a:pt x="22" y="48"/>
                          <a:pt x="20" y="58"/>
                          <a:pt x="15" y="66"/>
                        </a:cubicBezTo>
                        <a:cubicBezTo>
                          <a:pt x="11" y="72"/>
                          <a:pt x="6" y="77"/>
                          <a:pt x="1" y="81"/>
                        </a:cubicBezTo>
                        <a:cubicBezTo>
                          <a:pt x="0" y="81"/>
                          <a:pt x="0" y="82"/>
                          <a:pt x="0" y="82"/>
                        </a:cubicBezTo>
                        <a:cubicBezTo>
                          <a:pt x="0" y="83"/>
                          <a:pt x="0" y="83"/>
                          <a:pt x="0" y="84"/>
                        </a:cubicBezTo>
                        <a:cubicBezTo>
                          <a:pt x="15" y="103"/>
                          <a:pt x="15" y="103"/>
                          <a:pt x="15" y="103"/>
                        </a:cubicBezTo>
                        <a:cubicBezTo>
                          <a:pt x="15" y="104"/>
                          <a:pt x="16" y="104"/>
                          <a:pt x="17" y="104"/>
                        </a:cubicBezTo>
                        <a:close/>
                      </a:path>
                    </a:pathLst>
                  </a:custGeom>
                  <a:grpFill/>
                  <a:ln>
                    <a:noFill/>
                  </a:ln>
                </p:spPr>
                <p:txBody>
                  <a:bodyPr vert="horz" wrap="square" lIns="68560" tIns="34280" rIns="68560" bIns="34280" numCol="1" anchor="t" anchorCtr="0" compatLnSpc="1">
                    <a:prstTxWarp prst="textNoShape">
                      <a:avLst/>
                    </a:prstTxWarp>
                  </a:bodyPr>
                  <a:lstStyle/>
                  <a:p>
                    <a:pPr algn="ctr"/>
                    <a:endParaRPr lang="en-US" sz="2400">
                      <a:gradFill>
                        <a:gsLst>
                          <a:gs pos="0">
                            <a:schemeClr val="tx1">
                              <a:lumMod val="0"/>
                              <a:lumOff val="100000"/>
                            </a:schemeClr>
                          </a:gs>
                          <a:gs pos="100000">
                            <a:schemeClr val="tx1">
                              <a:lumMod val="0"/>
                              <a:lumOff val="100000"/>
                            </a:schemeClr>
                          </a:gs>
                        </a:gsLst>
                        <a:lin ang="5400000" scaled="0"/>
                      </a:gradFill>
                    </a:endParaRPr>
                  </a:p>
                </p:txBody>
              </p:sp>
            </p:grpSp>
          </p:grpSp>
        </p:grpSp>
      </p:grpSp>
      <p:sp>
        <p:nvSpPr>
          <p:cNvPr id="13" name="Rectangle 12"/>
          <p:cNvSpPr/>
          <p:nvPr/>
        </p:nvSpPr>
        <p:spPr bwMode="auto">
          <a:xfrm>
            <a:off x="1812525" y="2323810"/>
            <a:ext cx="6515286" cy="3045660"/>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21" tIns="109697" rIns="137121" bIns="109697" numCol="1" spcCol="0" rtlCol="0" fromWordArt="0" anchor="t" anchorCtr="0" forceAA="0" compatLnSpc="1">
            <a:prstTxWarp prst="textNoShape">
              <a:avLst/>
            </a:prstTxWarp>
            <a:noAutofit/>
          </a:bodyPr>
          <a:lstStyle/>
          <a:p>
            <a:pPr algn="ctr" defTabSz="685381" fontAlgn="base">
              <a:lnSpc>
                <a:spcPct val="90000"/>
              </a:lnSpc>
              <a:spcBef>
                <a:spcPct val="0"/>
              </a:spcBef>
              <a:spcAft>
                <a:spcPct val="0"/>
              </a:spcAft>
            </a:pPr>
            <a:endParaRPr lang="en-US" sz="1500" dirty="0" err="1">
              <a:gradFill>
                <a:gsLst>
                  <a:gs pos="1250">
                    <a:schemeClr val="bg1"/>
                  </a:gs>
                  <a:gs pos="10417">
                    <a:schemeClr val="bg1"/>
                  </a:gs>
                </a:gsLst>
                <a:lin ang="5400000" scaled="0"/>
              </a:gradFill>
            </a:endParaRPr>
          </a:p>
        </p:txBody>
      </p:sp>
      <p:sp>
        <p:nvSpPr>
          <p:cNvPr id="123" name="Rounded Rectangle 122"/>
          <p:cNvSpPr/>
          <p:nvPr/>
        </p:nvSpPr>
        <p:spPr bwMode="auto">
          <a:xfrm>
            <a:off x="3463918" y="3507350"/>
            <a:ext cx="2763578" cy="695889"/>
          </a:xfrm>
          <a:prstGeom prst="round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411363" tIns="0" rIns="0" bIns="0" numCol="1" spcCol="0" rtlCol="0" fromWordArt="0" anchor="ctr" anchorCtr="0" forceAA="0" compatLnSpc="1">
            <a:prstTxWarp prst="textNoShape">
              <a:avLst/>
            </a:prstTxWarp>
            <a:noAutofit/>
          </a:bodyPr>
          <a:lstStyle/>
          <a:p>
            <a:pPr defTabSz="685381" fontAlgn="base">
              <a:lnSpc>
                <a:spcPct val="90000"/>
              </a:lnSpc>
              <a:spcBef>
                <a:spcPct val="0"/>
              </a:spcBef>
              <a:spcAft>
                <a:spcPct val="0"/>
              </a:spcAft>
            </a:pPr>
            <a:r>
              <a:rPr lang="en-US" sz="1500" dirty="0">
                <a:solidFill>
                  <a:schemeClr val="accent3"/>
                </a:solidFill>
              </a:rPr>
              <a:t>Existing Applications</a:t>
            </a:r>
          </a:p>
        </p:txBody>
      </p:sp>
      <p:sp>
        <p:nvSpPr>
          <p:cNvPr id="17" name="Rounded Rectangle 16"/>
          <p:cNvSpPr/>
          <p:nvPr/>
        </p:nvSpPr>
        <p:spPr bwMode="auto">
          <a:xfrm>
            <a:off x="3277898" y="3503441"/>
            <a:ext cx="4451611" cy="738265"/>
          </a:xfrm>
          <a:prstGeom prst="round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21" tIns="109697" rIns="137121" bIns="109697" numCol="1" spcCol="0" rtlCol="0" fromWordArt="0" anchor="t" anchorCtr="0" forceAA="0" compatLnSpc="1">
            <a:prstTxWarp prst="textNoShape">
              <a:avLst/>
            </a:prstTxWarp>
            <a:noAutofit/>
          </a:bodyPr>
          <a:lstStyle/>
          <a:p>
            <a:pPr algn="ctr" defTabSz="685381" fontAlgn="base">
              <a:lnSpc>
                <a:spcPct val="90000"/>
              </a:lnSpc>
              <a:spcBef>
                <a:spcPct val="0"/>
              </a:spcBef>
              <a:spcAft>
                <a:spcPct val="0"/>
              </a:spcAft>
            </a:pPr>
            <a:endParaRPr lang="en-US" sz="1500" dirty="0" err="1">
              <a:gradFill>
                <a:gsLst>
                  <a:gs pos="1250">
                    <a:schemeClr val="bg1"/>
                  </a:gs>
                  <a:gs pos="10417">
                    <a:schemeClr val="bg1"/>
                  </a:gs>
                </a:gsLst>
                <a:lin ang="5400000" scaled="0"/>
              </a:gradFill>
            </a:endParaRPr>
          </a:p>
        </p:txBody>
      </p:sp>
      <p:grpSp>
        <p:nvGrpSpPr>
          <p:cNvPr id="10" name="Group 9"/>
          <p:cNvGrpSpPr/>
          <p:nvPr/>
        </p:nvGrpSpPr>
        <p:grpSpPr>
          <a:xfrm>
            <a:off x="1825687" y="2389668"/>
            <a:ext cx="6232394" cy="1436820"/>
            <a:chOff x="291874" y="2768914"/>
            <a:chExt cx="8312216" cy="1916304"/>
          </a:xfrm>
        </p:grpSpPr>
        <p:sp>
          <p:nvSpPr>
            <p:cNvPr id="212" name="Pentagon 211"/>
            <p:cNvSpPr/>
            <p:nvPr/>
          </p:nvSpPr>
          <p:spPr bwMode="auto">
            <a:xfrm>
              <a:off x="291874" y="2768914"/>
              <a:ext cx="8312216" cy="1916304"/>
            </a:xfrm>
            <a:prstGeom prst="homePlate">
              <a:avLst>
                <a:gd name="adj" fmla="val 48525"/>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34962" tIns="34962" rIns="34962" bIns="34962" numCol="1" spcCol="0" rtlCol="0" fromWordArt="0" anchor="ctr" anchorCtr="0" forceAA="0" compatLnSpc="1">
              <a:prstTxWarp prst="textNoShape">
                <a:avLst/>
              </a:prstTxWarp>
              <a:noAutofit/>
            </a:bodyPr>
            <a:lstStyle/>
            <a:p>
              <a:pPr algn="ctr" defTabSz="699020" fontAlgn="base">
                <a:spcBef>
                  <a:spcPct val="0"/>
                </a:spcBef>
                <a:spcAft>
                  <a:spcPct val="0"/>
                </a:spcAft>
              </a:pPr>
              <a:endParaRPr lang="en-US" sz="1377" dirty="0" err="1">
                <a:gradFill>
                  <a:gsLst>
                    <a:gs pos="0">
                      <a:schemeClr val="tx1">
                        <a:lumMod val="0"/>
                        <a:lumOff val="100000"/>
                      </a:schemeClr>
                    </a:gs>
                    <a:gs pos="100000">
                      <a:schemeClr val="tx1">
                        <a:lumMod val="0"/>
                        <a:lumOff val="100000"/>
                      </a:schemeClr>
                    </a:gs>
                  </a:gsLst>
                  <a:lin ang="5400000" scaled="0"/>
                </a:gradFill>
                <a:ea typeface="Segoe UI" pitchFamily="34" charset="0"/>
                <a:cs typeface="Segoe UI" pitchFamily="34" charset="0"/>
              </a:endParaRPr>
            </a:p>
          </p:txBody>
        </p:sp>
        <p:grpSp>
          <p:nvGrpSpPr>
            <p:cNvPr id="9" name="Group 8"/>
            <p:cNvGrpSpPr/>
            <p:nvPr/>
          </p:nvGrpSpPr>
          <p:grpSpPr>
            <a:xfrm>
              <a:off x="2811729" y="2829596"/>
              <a:ext cx="5354141" cy="1585952"/>
              <a:chOff x="2811729" y="2829596"/>
              <a:chExt cx="5354141" cy="1585952"/>
            </a:xfrm>
          </p:grpSpPr>
          <p:grpSp>
            <p:nvGrpSpPr>
              <p:cNvPr id="23" name="Group 22"/>
              <p:cNvGrpSpPr/>
              <p:nvPr/>
            </p:nvGrpSpPr>
            <p:grpSpPr>
              <a:xfrm>
                <a:off x="2811729" y="3101719"/>
                <a:ext cx="1945166" cy="1313829"/>
                <a:chOff x="2533416" y="3101719"/>
                <a:chExt cx="1945166" cy="1313829"/>
              </a:xfrm>
            </p:grpSpPr>
            <p:grpSp>
              <p:nvGrpSpPr>
                <p:cNvPr id="22" name="Group 21"/>
                <p:cNvGrpSpPr/>
                <p:nvPr/>
              </p:nvGrpSpPr>
              <p:grpSpPr>
                <a:xfrm>
                  <a:off x="2533416" y="3101719"/>
                  <a:ext cx="904598" cy="1200316"/>
                  <a:chOff x="2533416" y="3101719"/>
                  <a:chExt cx="904598" cy="1200316"/>
                </a:xfrm>
              </p:grpSpPr>
              <p:pic>
                <p:nvPicPr>
                  <p:cNvPr id="213" name="Picture 20"/>
                  <p:cNvPicPr>
                    <a:picLocks noChangeAspect="1" noChangeArrowheads="1"/>
                  </p:cNvPicPr>
                  <p:nvPr/>
                </p:nvPicPr>
                <p:blipFill>
                  <a:blip r:embed="rId3" cstate="print">
                    <a:lum bright="100000"/>
                    <a:extLst>
                      <a:ext uri="{28A0092B-C50C-407E-A947-70E740481C1C}">
                        <a14:useLocalDpi xmlns:a14="http://schemas.microsoft.com/office/drawing/2010/main" val="0"/>
                      </a:ext>
                    </a:extLst>
                  </a:blip>
                  <a:srcRect/>
                  <a:stretch>
                    <a:fillRect/>
                  </a:stretch>
                </p:blipFill>
                <p:spPr bwMode="black">
                  <a:xfrm>
                    <a:off x="2772919" y="3941912"/>
                    <a:ext cx="479807" cy="360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14" name="Group 213"/>
                  <p:cNvGrpSpPr/>
                  <p:nvPr/>
                </p:nvGrpSpPr>
                <p:grpSpPr>
                  <a:xfrm>
                    <a:off x="2533416" y="3101719"/>
                    <a:ext cx="904598" cy="571393"/>
                    <a:chOff x="9169297" y="-1176988"/>
                    <a:chExt cx="1067956" cy="674580"/>
                  </a:xfrm>
                </p:grpSpPr>
                <p:pic>
                  <p:nvPicPr>
                    <p:cNvPr id="240" name="Picture 3" descr="C:\Users\chrisw\Desktop\Kinect Han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black">
                    <a:xfrm>
                      <a:off x="9642575" y="-1060003"/>
                      <a:ext cx="517251" cy="414486"/>
                    </a:xfrm>
                    <a:prstGeom prst="rect">
                      <a:avLst/>
                    </a:prstGeom>
                    <a:noFill/>
                    <a:extLst>
                      <a:ext uri="{909E8E84-426E-40DD-AFC4-6F175D3DCCD1}">
                        <a14:hiddenFill xmlns:a14="http://schemas.microsoft.com/office/drawing/2010/main">
                          <a:solidFill>
                            <a:srgbClr val="FFFFFF"/>
                          </a:solidFill>
                        </a14:hiddenFill>
                      </a:ext>
                    </a:extLst>
                  </p:spPr>
                </p:pic>
                <p:sp>
                  <p:nvSpPr>
                    <p:cNvPr id="241" name="Freeform 7"/>
                    <p:cNvSpPr>
                      <a:spLocks noChangeAspect="1" noEditPoints="1"/>
                    </p:cNvSpPr>
                    <p:nvPr/>
                  </p:nvSpPr>
                  <p:spPr bwMode="black">
                    <a:xfrm>
                      <a:off x="9169297" y="-1176988"/>
                      <a:ext cx="1067956" cy="674580"/>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0854" rIns="61708" bIns="30854" numCol="1" rtlCol="0" anchor="ctr" anchorCtr="0" compatLnSpc="1">
                      <a:prstTxWarp prst="textNoShape">
                        <a:avLst/>
                      </a:prstTxWarp>
                    </a:bodyPr>
                    <a:lstStyle/>
                    <a:p>
                      <a:pPr algn="ctr" defTabSz="555398"/>
                      <a:endParaRPr lang="en-US" sz="1350" spc="-92">
                        <a:gradFill>
                          <a:gsLst>
                            <a:gs pos="0">
                              <a:schemeClr val="tx1">
                                <a:lumMod val="0"/>
                                <a:lumOff val="100000"/>
                              </a:schemeClr>
                            </a:gs>
                            <a:gs pos="100000">
                              <a:schemeClr val="tx1">
                                <a:lumMod val="0"/>
                                <a:lumOff val="100000"/>
                              </a:schemeClr>
                            </a:gs>
                          </a:gsLst>
                          <a:lin ang="5400000" scaled="0"/>
                        </a:gradFill>
                        <a:latin typeface="Segoe Light" pitchFamily="34" charset="0"/>
                      </a:endParaRPr>
                    </a:p>
                  </p:txBody>
                </p:sp>
              </p:grpSp>
            </p:grpSp>
            <p:grpSp>
              <p:nvGrpSpPr>
                <p:cNvPr id="21" name="Group 20"/>
                <p:cNvGrpSpPr/>
                <p:nvPr/>
              </p:nvGrpSpPr>
              <p:grpSpPr>
                <a:xfrm>
                  <a:off x="3666529" y="3152393"/>
                  <a:ext cx="812053" cy="1263155"/>
                  <a:chOff x="3666529" y="3152393"/>
                  <a:chExt cx="812053" cy="1263155"/>
                </a:xfrm>
              </p:grpSpPr>
              <p:grpSp>
                <p:nvGrpSpPr>
                  <p:cNvPr id="229" name="Group 228"/>
                  <p:cNvGrpSpPr/>
                  <p:nvPr/>
                </p:nvGrpSpPr>
                <p:grpSpPr>
                  <a:xfrm>
                    <a:off x="3666529" y="3152393"/>
                    <a:ext cx="692743" cy="470044"/>
                    <a:chOff x="4243252" y="3674158"/>
                    <a:chExt cx="564048" cy="393721"/>
                  </a:xfrm>
                </p:grpSpPr>
                <p:sp>
                  <p:nvSpPr>
                    <p:cNvPr id="233" name="Rounded Rectangle 6"/>
                    <p:cNvSpPr/>
                    <p:nvPr/>
                  </p:nvSpPr>
                  <p:spPr bwMode="black">
                    <a:xfrm rot="16200000">
                      <a:off x="4410990" y="3600711"/>
                      <a:ext cx="322864" cy="469757"/>
                    </a:xfrm>
                    <a:custGeom>
                      <a:avLst/>
                      <a:gdLst/>
                      <a:ahLst/>
                      <a:cxnLst/>
                      <a:rect l="l" t="t" r="r" b="b"/>
                      <a:pathLst>
                        <a:path w="3286897" h="4658497">
                          <a:moveTo>
                            <a:pt x="1600200" y="4382531"/>
                          </a:moveTo>
                          <a:cubicBezTo>
                            <a:pt x="1600200" y="4367744"/>
                            <a:pt x="1588213" y="4355757"/>
                            <a:pt x="1573426" y="4355757"/>
                          </a:cubicBezTo>
                          <a:lnTo>
                            <a:pt x="811428" y="4355757"/>
                          </a:lnTo>
                          <a:cubicBezTo>
                            <a:pt x="796641" y="4355757"/>
                            <a:pt x="784654" y="4367744"/>
                            <a:pt x="784654" y="4382531"/>
                          </a:cubicBezTo>
                          <a:lnTo>
                            <a:pt x="784654" y="4489621"/>
                          </a:lnTo>
                          <a:cubicBezTo>
                            <a:pt x="784654" y="4504408"/>
                            <a:pt x="796641" y="4516395"/>
                            <a:pt x="811428" y="4516395"/>
                          </a:cubicBezTo>
                          <a:lnTo>
                            <a:pt x="1573426" y="4516395"/>
                          </a:lnTo>
                          <a:cubicBezTo>
                            <a:pt x="1588213" y="4516395"/>
                            <a:pt x="1600200" y="4504408"/>
                            <a:pt x="1600200" y="4489621"/>
                          </a:cubicBezTo>
                          <a:close/>
                          <a:moveTo>
                            <a:pt x="2502243" y="4382531"/>
                          </a:moveTo>
                          <a:cubicBezTo>
                            <a:pt x="2502243" y="4367744"/>
                            <a:pt x="2490256" y="4355757"/>
                            <a:pt x="2475469" y="4355757"/>
                          </a:cubicBezTo>
                          <a:lnTo>
                            <a:pt x="1713471" y="4355757"/>
                          </a:lnTo>
                          <a:cubicBezTo>
                            <a:pt x="1698684" y="4355757"/>
                            <a:pt x="1686697" y="4367744"/>
                            <a:pt x="1686697" y="4382531"/>
                          </a:cubicBezTo>
                          <a:lnTo>
                            <a:pt x="1686697" y="4489621"/>
                          </a:lnTo>
                          <a:cubicBezTo>
                            <a:pt x="1686697" y="4504408"/>
                            <a:pt x="1698684" y="4516395"/>
                            <a:pt x="1713471" y="4516395"/>
                          </a:cubicBezTo>
                          <a:lnTo>
                            <a:pt x="2475469" y="4516395"/>
                          </a:lnTo>
                          <a:cubicBezTo>
                            <a:pt x="2490256" y="4516395"/>
                            <a:pt x="2502243" y="4504408"/>
                            <a:pt x="2502243" y="4489621"/>
                          </a:cubicBezTo>
                          <a:close/>
                          <a:moveTo>
                            <a:pt x="3021231" y="480896"/>
                          </a:moveTo>
                          <a:cubicBezTo>
                            <a:pt x="3021231" y="375524"/>
                            <a:pt x="2935811" y="290104"/>
                            <a:pt x="2830439" y="290104"/>
                          </a:cubicBezTo>
                          <a:lnTo>
                            <a:pt x="444108" y="290104"/>
                          </a:lnTo>
                          <a:cubicBezTo>
                            <a:pt x="338736" y="290104"/>
                            <a:pt x="253316" y="375524"/>
                            <a:pt x="253316" y="480896"/>
                          </a:cubicBezTo>
                          <a:lnTo>
                            <a:pt x="253316" y="4029043"/>
                          </a:lnTo>
                          <a:cubicBezTo>
                            <a:pt x="253316" y="4134415"/>
                            <a:pt x="338736" y="4219835"/>
                            <a:pt x="444108" y="4219835"/>
                          </a:cubicBezTo>
                          <a:lnTo>
                            <a:pt x="2830439" y="4219835"/>
                          </a:lnTo>
                          <a:cubicBezTo>
                            <a:pt x="2935811" y="4219835"/>
                            <a:pt x="3021231" y="4134415"/>
                            <a:pt x="3021231" y="4029043"/>
                          </a:cubicBezTo>
                          <a:close/>
                          <a:moveTo>
                            <a:pt x="3286897" y="226566"/>
                          </a:moveTo>
                          <a:lnTo>
                            <a:pt x="3286897" y="4431931"/>
                          </a:lnTo>
                          <a:cubicBezTo>
                            <a:pt x="3286897" y="4557060"/>
                            <a:pt x="3185460" y="4658497"/>
                            <a:pt x="3060331" y="4658497"/>
                          </a:cubicBezTo>
                          <a:lnTo>
                            <a:pt x="226566" y="4658497"/>
                          </a:lnTo>
                          <a:cubicBezTo>
                            <a:pt x="101437" y="4658497"/>
                            <a:pt x="0" y="4557060"/>
                            <a:pt x="0" y="4431931"/>
                          </a:cubicBezTo>
                          <a:lnTo>
                            <a:pt x="0" y="226566"/>
                          </a:lnTo>
                          <a:cubicBezTo>
                            <a:pt x="0" y="101437"/>
                            <a:pt x="101437" y="0"/>
                            <a:pt x="226566" y="0"/>
                          </a:cubicBezTo>
                          <a:lnTo>
                            <a:pt x="3060331" y="0"/>
                          </a:lnTo>
                          <a:cubicBezTo>
                            <a:pt x="3185460" y="0"/>
                            <a:pt x="3286897" y="101437"/>
                            <a:pt x="3286897" y="226566"/>
                          </a:cubicBezTo>
                          <a:close/>
                        </a:path>
                      </a:pathLst>
                    </a:custGeom>
                    <a:solidFill>
                      <a:srgbClr val="FFFFFF"/>
                    </a:solid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31459" rIns="62920" bIns="31459" numCol="1" rtlCol="0" anchor="ctr" anchorCtr="0" compatLnSpc="1">
                      <a:prstTxWarp prst="textNoShape">
                        <a:avLst/>
                      </a:prstTxWarp>
                    </a:bodyPr>
                    <a:lstStyle/>
                    <a:p>
                      <a:pPr algn="ctr" defTabSz="566323"/>
                      <a:endParaRPr lang="en-US" sz="1453" spc="-94" dirty="0">
                        <a:gradFill>
                          <a:gsLst>
                            <a:gs pos="0">
                              <a:schemeClr val="tx1">
                                <a:lumMod val="0"/>
                                <a:lumOff val="100000"/>
                              </a:schemeClr>
                            </a:gs>
                            <a:gs pos="100000">
                              <a:schemeClr val="tx1">
                                <a:lumMod val="0"/>
                                <a:lumOff val="100000"/>
                              </a:schemeClr>
                            </a:gs>
                          </a:gsLst>
                          <a:lin ang="5400000" scaled="0"/>
                        </a:gradFill>
                      </a:endParaRPr>
                    </a:p>
                  </p:txBody>
                </p:sp>
                <p:pic>
                  <p:nvPicPr>
                    <p:cNvPr id="234" name="Picture 233"/>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4243252" y="3825337"/>
                      <a:ext cx="180597" cy="242542"/>
                    </a:xfrm>
                    <a:prstGeom prst="rect">
                      <a:avLst/>
                    </a:prstGeom>
                  </p:spPr>
                </p:pic>
              </p:grpSp>
              <p:pic>
                <p:nvPicPr>
                  <p:cNvPr id="232" name="Picture 23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786" y="3762178"/>
                    <a:ext cx="667796" cy="653370"/>
                  </a:xfrm>
                  <a:prstGeom prst="rect">
                    <a:avLst/>
                  </a:prstGeom>
                </p:spPr>
              </p:pic>
            </p:grpSp>
          </p:grpSp>
          <p:grpSp>
            <p:nvGrpSpPr>
              <p:cNvPr id="27" name="Group 26"/>
              <p:cNvGrpSpPr/>
              <p:nvPr/>
            </p:nvGrpSpPr>
            <p:grpSpPr>
              <a:xfrm>
                <a:off x="5358662" y="2829596"/>
                <a:ext cx="2807208" cy="1545336"/>
                <a:chOff x="5358662" y="2953421"/>
                <a:chExt cx="2807208" cy="1545336"/>
              </a:xfrm>
            </p:grpSpPr>
            <p:sp>
              <p:nvSpPr>
                <p:cNvPr id="124" name="Oval 2"/>
                <p:cNvSpPr>
                  <a:spLocks/>
                </p:cNvSpPr>
                <p:nvPr/>
              </p:nvSpPr>
              <p:spPr bwMode="auto">
                <a:xfrm>
                  <a:off x="5358662" y="2953421"/>
                  <a:ext cx="2807208" cy="1545336"/>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ln>
                  <a:headEnd type="none" w="med" len="med"/>
                  <a:tailEnd type="none" w="med" len="med"/>
                </a:ln>
              </p:spPr>
              <p:style>
                <a:lnRef idx="2">
                  <a:schemeClr val="accent1">
                    <a:shade val="50000"/>
                  </a:schemeClr>
                </a:lnRef>
                <a:fillRef idx="1001">
                  <a:schemeClr val="dk2"/>
                </a:fillRef>
                <a:effectRef idx="0">
                  <a:schemeClr val="accent1"/>
                </a:effectRef>
                <a:fontRef idx="minor">
                  <a:schemeClr val="lt1"/>
                </a:fontRef>
              </p:style>
              <p:txBody>
                <a:bodyPr rot="0" spcFirstLastPara="0" vertOverflow="overflow" horzOverflow="overflow" vert="horz" wrap="square" lIns="69925" tIns="34962" rIns="34962" bIns="69925" numCol="1" spcCol="0" rtlCol="0" fromWordArt="0" anchor="b" anchorCtr="0" forceAA="0" compatLnSpc="1">
                  <a:prstTxWarp prst="textNoShape">
                    <a:avLst/>
                  </a:prstTxWarp>
                  <a:noAutofit/>
                </a:bodyPr>
                <a:lstStyle/>
                <a:p>
                  <a:pPr algn="ctr" defTabSz="699020" fontAlgn="base">
                    <a:spcBef>
                      <a:spcPct val="0"/>
                    </a:spcBef>
                    <a:spcAft>
                      <a:spcPct val="0"/>
                    </a:spcAft>
                  </a:pPr>
                  <a:endParaRPr lang="en-US" sz="1377" spc="-39" dirty="0">
                    <a:gradFill>
                      <a:gsLst>
                        <a:gs pos="0">
                          <a:schemeClr val="tx1">
                            <a:lumMod val="0"/>
                            <a:lumOff val="100000"/>
                          </a:schemeClr>
                        </a:gs>
                        <a:gs pos="100000">
                          <a:schemeClr val="tx1">
                            <a:lumMod val="0"/>
                            <a:lumOff val="100000"/>
                          </a:schemeClr>
                        </a:gs>
                      </a:gsLst>
                      <a:lin ang="5400000" scaled="0"/>
                    </a:gradFill>
                    <a:ea typeface="Segoe UI" pitchFamily="34" charset="0"/>
                    <a:cs typeface="Segoe UI" pitchFamily="34" charset="0"/>
                  </a:endParaRPr>
                </a:p>
              </p:txBody>
            </p:sp>
            <p:grpSp>
              <p:nvGrpSpPr>
                <p:cNvPr id="24" name="Group 23"/>
                <p:cNvGrpSpPr/>
                <p:nvPr/>
              </p:nvGrpSpPr>
              <p:grpSpPr>
                <a:xfrm>
                  <a:off x="5880870" y="3658922"/>
                  <a:ext cx="1924972" cy="503503"/>
                  <a:chOff x="4851272" y="3410234"/>
                  <a:chExt cx="1492198" cy="390305"/>
                </a:xfrm>
              </p:grpSpPr>
              <p:grpSp>
                <p:nvGrpSpPr>
                  <p:cNvPr id="250" name="Group 249"/>
                  <p:cNvGrpSpPr/>
                  <p:nvPr/>
                </p:nvGrpSpPr>
                <p:grpSpPr>
                  <a:xfrm>
                    <a:off x="4851272" y="3410234"/>
                    <a:ext cx="246720" cy="390305"/>
                    <a:chOff x="14996677" y="2106809"/>
                    <a:chExt cx="240762" cy="380880"/>
                  </a:xfrm>
                </p:grpSpPr>
                <p:sp>
                  <p:nvSpPr>
                    <p:cNvPr id="259" name="Freeform 14"/>
                    <p:cNvSpPr>
                      <a:spLocks noEditPoints="1"/>
                    </p:cNvSpPr>
                    <p:nvPr/>
                  </p:nvSpPr>
                  <p:spPr bwMode="auto">
                    <a:xfrm>
                      <a:off x="15047708" y="2231580"/>
                      <a:ext cx="138700" cy="131339"/>
                    </a:xfrm>
                    <a:custGeom>
                      <a:avLst/>
                      <a:gdLst>
                        <a:gd name="T0" fmla="*/ 52 w 117"/>
                        <a:gd name="T1" fmla="*/ 9 h 117"/>
                        <a:gd name="T2" fmla="*/ 117 w 117"/>
                        <a:gd name="T3" fmla="*/ 0 h 117"/>
                        <a:gd name="T4" fmla="*/ 117 w 117"/>
                        <a:gd name="T5" fmla="*/ 57 h 117"/>
                        <a:gd name="T6" fmla="*/ 52 w 117"/>
                        <a:gd name="T7" fmla="*/ 57 h 117"/>
                        <a:gd name="T8" fmla="*/ 52 w 117"/>
                        <a:gd name="T9" fmla="*/ 9 h 117"/>
                        <a:gd name="T10" fmla="*/ 52 w 117"/>
                        <a:gd name="T11" fmla="*/ 9 h 117"/>
                        <a:gd name="T12" fmla="*/ 50 w 117"/>
                        <a:gd name="T13" fmla="*/ 57 h 117"/>
                        <a:gd name="T14" fmla="*/ 50 w 117"/>
                        <a:gd name="T15" fmla="*/ 9 h 117"/>
                        <a:gd name="T16" fmla="*/ 0 w 117"/>
                        <a:gd name="T17" fmla="*/ 16 h 117"/>
                        <a:gd name="T18" fmla="*/ 0 w 117"/>
                        <a:gd name="T19" fmla="*/ 57 h 117"/>
                        <a:gd name="T20" fmla="*/ 50 w 117"/>
                        <a:gd name="T21" fmla="*/ 57 h 117"/>
                        <a:gd name="T22" fmla="*/ 50 w 117"/>
                        <a:gd name="T23" fmla="*/ 57 h 117"/>
                        <a:gd name="T24" fmla="*/ 52 w 117"/>
                        <a:gd name="T25" fmla="*/ 59 h 117"/>
                        <a:gd name="T26" fmla="*/ 52 w 117"/>
                        <a:gd name="T27" fmla="*/ 108 h 117"/>
                        <a:gd name="T28" fmla="*/ 117 w 117"/>
                        <a:gd name="T29" fmla="*/ 117 h 117"/>
                        <a:gd name="T30" fmla="*/ 117 w 117"/>
                        <a:gd name="T31" fmla="*/ 59 h 117"/>
                        <a:gd name="T32" fmla="*/ 52 w 117"/>
                        <a:gd name="T33" fmla="*/ 59 h 117"/>
                        <a:gd name="T34" fmla="*/ 52 w 117"/>
                        <a:gd name="T35" fmla="*/ 59 h 117"/>
                        <a:gd name="T36" fmla="*/ 50 w 117"/>
                        <a:gd name="T37" fmla="*/ 59 h 117"/>
                        <a:gd name="T38" fmla="*/ 0 w 117"/>
                        <a:gd name="T39" fmla="*/ 59 h 117"/>
                        <a:gd name="T40" fmla="*/ 0 w 117"/>
                        <a:gd name="T41" fmla="*/ 100 h 117"/>
                        <a:gd name="T42" fmla="*/ 50 w 117"/>
                        <a:gd name="T43" fmla="*/ 107 h 117"/>
                        <a:gd name="T44" fmla="*/ 50 w 117"/>
                        <a:gd name="T45" fmla="*/ 59 h 117"/>
                        <a:gd name="T46" fmla="*/ 50 w 117"/>
                        <a:gd name="T4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7">
                          <a:moveTo>
                            <a:pt x="52" y="9"/>
                          </a:moveTo>
                          <a:cubicBezTo>
                            <a:pt x="117" y="0"/>
                            <a:pt x="117" y="0"/>
                            <a:pt x="117" y="0"/>
                          </a:cubicBezTo>
                          <a:cubicBezTo>
                            <a:pt x="117" y="57"/>
                            <a:pt x="117" y="57"/>
                            <a:pt x="117" y="57"/>
                          </a:cubicBezTo>
                          <a:cubicBezTo>
                            <a:pt x="52" y="57"/>
                            <a:pt x="52" y="57"/>
                            <a:pt x="52" y="57"/>
                          </a:cubicBezTo>
                          <a:cubicBezTo>
                            <a:pt x="52" y="9"/>
                            <a:pt x="52" y="9"/>
                            <a:pt x="52" y="9"/>
                          </a:cubicBezTo>
                          <a:cubicBezTo>
                            <a:pt x="52" y="9"/>
                            <a:pt x="52" y="9"/>
                            <a:pt x="52" y="9"/>
                          </a:cubicBezTo>
                          <a:close/>
                          <a:moveTo>
                            <a:pt x="50" y="57"/>
                          </a:moveTo>
                          <a:cubicBezTo>
                            <a:pt x="50" y="9"/>
                            <a:pt x="50" y="9"/>
                            <a:pt x="50" y="9"/>
                          </a:cubicBezTo>
                          <a:cubicBezTo>
                            <a:pt x="0" y="16"/>
                            <a:pt x="0" y="16"/>
                            <a:pt x="0" y="16"/>
                          </a:cubicBezTo>
                          <a:cubicBezTo>
                            <a:pt x="0" y="57"/>
                            <a:pt x="0" y="57"/>
                            <a:pt x="0" y="57"/>
                          </a:cubicBezTo>
                          <a:cubicBezTo>
                            <a:pt x="50" y="57"/>
                            <a:pt x="50" y="57"/>
                            <a:pt x="50" y="57"/>
                          </a:cubicBezTo>
                          <a:cubicBezTo>
                            <a:pt x="50" y="57"/>
                            <a:pt x="50" y="57"/>
                            <a:pt x="50" y="57"/>
                          </a:cubicBezTo>
                          <a:close/>
                          <a:moveTo>
                            <a:pt x="52" y="59"/>
                          </a:moveTo>
                          <a:cubicBezTo>
                            <a:pt x="52" y="108"/>
                            <a:pt x="52" y="108"/>
                            <a:pt x="52" y="108"/>
                          </a:cubicBezTo>
                          <a:cubicBezTo>
                            <a:pt x="117" y="117"/>
                            <a:pt x="117" y="117"/>
                            <a:pt x="117" y="117"/>
                          </a:cubicBezTo>
                          <a:cubicBezTo>
                            <a:pt x="117" y="59"/>
                            <a:pt x="117" y="59"/>
                            <a:pt x="117" y="59"/>
                          </a:cubicBezTo>
                          <a:cubicBezTo>
                            <a:pt x="52" y="59"/>
                            <a:pt x="52" y="59"/>
                            <a:pt x="52" y="59"/>
                          </a:cubicBezTo>
                          <a:cubicBezTo>
                            <a:pt x="52" y="59"/>
                            <a:pt x="52" y="59"/>
                            <a:pt x="52" y="59"/>
                          </a:cubicBezTo>
                          <a:close/>
                          <a:moveTo>
                            <a:pt x="50" y="59"/>
                          </a:moveTo>
                          <a:cubicBezTo>
                            <a:pt x="0" y="59"/>
                            <a:pt x="0" y="59"/>
                            <a:pt x="0" y="59"/>
                          </a:cubicBezTo>
                          <a:cubicBezTo>
                            <a:pt x="0" y="100"/>
                            <a:pt x="0" y="100"/>
                            <a:pt x="0" y="100"/>
                          </a:cubicBezTo>
                          <a:cubicBezTo>
                            <a:pt x="50" y="107"/>
                            <a:pt x="50" y="107"/>
                            <a:pt x="50" y="107"/>
                          </a:cubicBezTo>
                          <a:cubicBezTo>
                            <a:pt x="50" y="59"/>
                            <a:pt x="50" y="59"/>
                            <a:pt x="50" y="59"/>
                          </a:cubicBezTo>
                          <a:cubicBezTo>
                            <a:pt x="50" y="59"/>
                            <a:pt x="50" y="59"/>
                            <a:pt x="5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8921"/>
                      <a:endParaRPr lang="en-US" sz="1453" dirty="0">
                        <a:gradFill>
                          <a:gsLst>
                            <a:gs pos="0">
                              <a:schemeClr val="tx1">
                                <a:lumMod val="0"/>
                                <a:lumOff val="100000"/>
                              </a:schemeClr>
                            </a:gs>
                            <a:gs pos="100000">
                              <a:schemeClr val="tx1">
                                <a:lumMod val="0"/>
                                <a:lumOff val="100000"/>
                              </a:schemeClr>
                            </a:gs>
                          </a:gsLst>
                          <a:lin ang="5400000" scaled="0"/>
                        </a:gradFill>
                      </a:endParaRPr>
                    </a:p>
                  </p:txBody>
                </p:sp>
                <p:sp>
                  <p:nvSpPr>
                    <p:cNvPr id="260" name="Freeform 138"/>
                    <p:cNvSpPr>
                      <a:spLocks noEditPoints="1"/>
                    </p:cNvSpPr>
                    <p:nvPr/>
                  </p:nvSpPr>
                  <p:spPr bwMode="auto">
                    <a:xfrm>
                      <a:off x="14996677" y="2106809"/>
                      <a:ext cx="240762" cy="38088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69925" tIns="34962" rIns="69925" bIns="34962" numCol="1" anchor="t" anchorCtr="0" compatLnSpc="1">
                      <a:prstTxWarp prst="textNoShape">
                        <a:avLst/>
                      </a:prstTxWarp>
                    </a:bodyPr>
                    <a:lstStyle/>
                    <a:p>
                      <a:pPr defTabSz="698921">
                        <a:defRPr/>
                      </a:pPr>
                      <a:endParaRPr lang="en-US" sz="1453" kern="0" dirty="0">
                        <a:gradFill>
                          <a:gsLst>
                            <a:gs pos="0">
                              <a:schemeClr val="tx1">
                                <a:lumMod val="0"/>
                                <a:lumOff val="100000"/>
                              </a:schemeClr>
                            </a:gs>
                            <a:gs pos="100000">
                              <a:schemeClr val="tx1">
                                <a:lumMod val="0"/>
                                <a:lumOff val="100000"/>
                              </a:schemeClr>
                            </a:gs>
                          </a:gsLst>
                          <a:lin ang="5400000" scaled="0"/>
                        </a:gradFill>
                      </a:endParaRPr>
                    </a:p>
                  </p:txBody>
                </p:sp>
              </p:grpSp>
              <p:grpSp>
                <p:nvGrpSpPr>
                  <p:cNvPr id="253" name="Group 252"/>
                  <p:cNvGrpSpPr/>
                  <p:nvPr/>
                </p:nvGrpSpPr>
                <p:grpSpPr>
                  <a:xfrm>
                    <a:off x="5630236" y="3410234"/>
                    <a:ext cx="246720" cy="390305"/>
                    <a:chOff x="14034112" y="1015093"/>
                    <a:chExt cx="240762" cy="380880"/>
                  </a:xfrm>
                </p:grpSpPr>
                <p:pic>
                  <p:nvPicPr>
                    <p:cNvPr id="257" name="Picture 256" descr="http://dev.voxmobile.com/wp-content/uploads/2011/03/android_logo.png">
                      <a:hlinkClick r:id="rId8"/>
                    </p:cNvPr>
                    <p:cNvPicPr>
                      <a:picLocks noChangeAspect="1" noChangeArrowheads="1"/>
                    </p:cNvPicPr>
                    <p:nvPr/>
                  </p:nvPicPr>
                  <p:blipFill rotWithShape="1">
                    <a:blip r:embed="rId9" cstate="print">
                      <a:biLevel thresh="50000"/>
                      <a:extLst>
                        <a:ext uri="{28A0092B-C50C-407E-A947-70E740481C1C}">
                          <a14:useLocalDpi xmlns:a14="http://schemas.microsoft.com/office/drawing/2010/main" val="0"/>
                        </a:ext>
                      </a:extLst>
                    </a:blip>
                    <a:srcRect l="21197" r="20195"/>
                    <a:stretch/>
                  </p:blipFill>
                  <p:spPr bwMode="auto">
                    <a:xfrm>
                      <a:off x="14079800" y="1103422"/>
                      <a:ext cx="153497" cy="194734"/>
                    </a:xfrm>
                    <a:prstGeom prst="rect">
                      <a:avLst/>
                    </a:prstGeom>
                    <a:noFill/>
                    <a:extLst>
                      <a:ext uri="{909E8E84-426E-40DD-AFC4-6F175D3DCCD1}">
                        <a14:hiddenFill xmlns:a14="http://schemas.microsoft.com/office/drawing/2010/main">
                          <a:solidFill>
                            <a:srgbClr val="FFFFFF"/>
                          </a:solidFill>
                        </a14:hiddenFill>
                      </a:ext>
                    </a:extLst>
                  </p:spPr>
                </p:pic>
                <p:sp>
                  <p:nvSpPr>
                    <p:cNvPr id="258" name="Freeform 138"/>
                    <p:cNvSpPr>
                      <a:spLocks noEditPoints="1"/>
                    </p:cNvSpPr>
                    <p:nvPr/>
                  </p:nvSpPr>
                  <p:spPr bwMode="auto">
                    <a:xfrm>
                      <a:off x="14034112" y="1015093"/>
                      <a:ext cx="240762" cy="38088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69925" tIns="34962" rIns="69925" bIns="34962" numCol="1" anchor="t" anchorCtr="0" compatLnSpc="1">
                      <a:prstTxWarp prst="textNoShape">
                        <a:avLst/>
                      </a:prstTxWarp>
                    </a:bodyPr>
                    <a:lstStyle/>
                    <a:p>
                      <a:pPr defTabSz="698921">
                        <a:defRPr/>
                      </a:pPr>
                      <a:endParaRPr lang="en-US" sz="1453" kern="0" dirty="0">
                        <a:gradFill>
                          <a:gsLst>
                            <a:gs pos="0">
                              <a:schemeClr val="tx1">
                                <a:lumMod val="0"/>
                                <a:lumOff val="100000"/>
                              </a:schemeClr>
                            </a:gs>
                            <a:gs pos="100000">
                              <a:schemeClr val="tx1">
                                <a:lumMod val="0"/>
                                <a:lumOff val="100000"/>
                              </a:schemeClr>
                            </a:gs>
                          </a:gsLst>
                          <a:lin ang="5400000" scaled="0"/>
                        </a:gradFill>
                      </a:endParaRPr>
                    </a:p>
                  </p:txBody>
                </p:sp>
              </p:grpSp>
              <p:grpSp>
                <p:nvGrpSpPr>
                  <p:cNvPr id="254" name="Group 253"/>
                  <p:cNvGrpSpPr/>
                  <p:nvPr/>
                </p:nvGrpSpPr>
                <p:grpSpPr>
                  <a:xfrm>
                    <a:off x="5240754" y="3410234"/>
                    <a:ext cx="246720" cy="390305"/>
                    <a:chOff x="13412644" y="1015093"/>
                    <a:chExt cx="240762" cy="380880"/>
                  </a:xfrm>
                </p:grpSpPr>
                <p:pic>
                  <p:nvPicPr>
                    <p:cNvPr id="255" name="Picture 254"/>
                    <p:cNvPicPr>
                      <a:picLocks noChangeAspect="1"/>
                    </p:cNvPicPr>
                    <p:nvPr/>
                  </p:nvPicPr>
                  <p:blipFill>
                    <a:blip r:embed="rId10" cstate="print">
                      <a:lum bright="70000" contrast="-70000"/>
                      <a:extLst>
                        <a:ext uri="{28A0092B-C50C-407E-A947-70E740481C1C}">
                          <a14:useLocalDpi xmlns:a14="http://schemas.microsoft.com/office/drawing/2010/main" val="0"/>
                        </a:ext>
                      </a:extLst>
                    </a:blip>
                    <a:stretch>
                      <a:fillRect/>
                    </a:stretch>
                  </p:blipFill>
                  <p:spPr>
                    <a:xfrm>
                      <a:off x="13463200" y="1120089"/>
                      <a:ext cx="139650" cy="170888"/>
                    </a:xfrm>
                    <a:prstGeom prst="rect">
                      <a:avLst/>
                    </a:prstGeom>
                  </p:spPr>
                </p:pic>
                <p:sp>
                  <p:nvSpPr>
                    <p:cNvPr id="256" name="Freeform 138"/>
                    <p:cNvSpPr>
                      <a:spLocks noEditPoints="1"/>
                    </p:cNvSpPr>
                    <p:nvPr/>
                  </p:nvSpPr>
                  <p:spPr bwMode="auto">
                    <a:xfrm>
                      <a:off x="13412644" y="1015093"/>
                      <a:ext cx="240762" cy="380880"/>
                    </a:xfrm>
                    <a:custGeom>
                      <a:avLst/>
                      <a:gdLst>
                        <a:gd name="T0" fmla="*/ 427 w 463"/>
                        <a:gd name="T1" fmla="*/ 0 h 773"/>
                        <a:gd name="T2" fmla="*/ 42 w 463"/>
                        <a:gd name="T3" fmla="*/ 0 h 773"/>
                        <a:gd name="T4" fmla="*/ 0 w 463"/>
                        <a:gd name="T5" fmla="*/ 35 h 773"/>
                        <a:gd name="T6" fmla="*/ 0 w 463"/>
                        <a:gd name="T7" fmla="*/ 733 h 773"/>
                        <a:gd name="T8" fmla="*/ 42 w 463"/>
                        <a:gd name="T9" fmla="*/ 773 h 773"/>
                        <a:gd name="T10" fmla="*/ 427 w 463"/>
                        <a:gd name="T11" fmla="*/ 773 h 773"/>
                        <a:gd name="T12" fmla="*/ 463 w 463"/>
                        <a:gd name="T13" fmla="*/ 733 h 773"/>
                        <a:gd name="T14" fmla="*/ 463 w 463"/>
                        <a:gd name="T15" fmla="*/ 35 h 773"/>
                        <a:gd name="T16" fmla="*/ 427 w 463"/>
                        <a:gd name="T17" fmla="*/ 0 h 773"/>
                        <a:gd name="T18" fmla="*/ 152 w 463"/>
                        <a:gd name="T19" fmla="*/ 730 h 773"/>
                        <a:gd name="T20" fmla="*/ 139 w 463"/>
                        <a:gd name="T21" fmla="*/ 743 h 773"/>
                        <a:gd name="T22" fmla="*/ 112 w 463"/>
                        <a:gd name="T23" fmla="*/ 743 h 773"/>
                        <a:gd name="T24" fmla="*/ 99 w 463"/>
                        <a:gd name="T25" fmla="*/ 730 h 773"/>
                        <a:gd name="T26" fmla="*/ 99 w 463"/>
                        <a:gd name="T27" fmla="*/ 722 h 773"/>
                        <a:gd name="T28" fmla="*/ 112 w 463"/>
                        <a:gd name="T29" fmla="*/ 709 h 773"/>
                        <a:gd name="T30" fmla="*/ 139 w 463"/>
                        <a:gd name="T31" fmla="*/ 709 h 773"/>
                        <a:gd name="T32" fmla="*/ 152 w 463"/>
                        <a:gd name="T33" fmla="*/ 722 h 773"/>
                        <a:gd name="T34" fmla="*/ 152 w 463"/>
                        <a:gd name="T35" fmla="*/ 730 h 773"/>
                        <a:gd name="T36" fmla="*/ 263 w 463"/>
                        <a:gd name="T37" fmla="*/ 724 h 773"/>
                        <a:gd name="T38" fmla="*/ 247 w 463"/>
                        <a:gd name="T39" fmla="*/ 743 h 773"/>
                        <a:gd name="T40" fmla="*/ 219 w 463"/>
                        <a:gd name="T41" fmla="*/ 743 h 773"/>
                        <a:gd name="T42" fmla="*/ 202 w 463"/>
                        <a:gd name="T43" fmla="*/ 724 h 773"/>
                        <a:gd name="T44" fmla="*/ 202 w 463"/>
                        <a:gd name="T45" fmla="*/ 716 h 773"/>
                        <a:gd name="T46" fmla="*/ 219 w 463"/>
                        <a:gd name="T47" fmla="*/ 699 h 773"/>
                        <a:gd name="T48" fmla="*/ 247 w 463"/>
                        <a:gd name="T49" fmla="*/ 699 h 773"/>
                        <a:gd name="T50" fmla="*/ 263 w 463"/>
                        <a:gd name="T51" fmla="*/ 716 h 773"/>
                        <a:gd name="T52" fmla="*/ 263 w 463"/>
                        <a:gd name="T53" fmla="*/ 724 h 773"/>
                        <a:gd name="T54" fmla="*/ 366 w 463"/>
                        <a:gd name="T55" fmla="*/ 730 h 773"/>
                        <a:gd name="T56" fmla="*/ 354 w 463"/>
                        <a:gd name="T57" fmla="*/ 743 h 773"/>
                        <a:gd name="T58" fmla="*/ 326 w 463"/>
                        <a:gd name="T59" fmla="*/ 743 h 773"/>
                        <a:gd name="T60" fmla="*/ 314 w 463"/>
                        <a:gd name="T61" fmla="*/ 730 h 773"/>
                        <a:gd name="T62" fmla="*/ 314 w 463"/>
                        <a:gd name="T63" fmla="*/ 722 h 773"/>
                        <a:gd name="T64" fmla="*/ 326 w 463"/>
                        <a:gd name="T65" fmla="*/ 709 h 773"/>
                        <a:gd name="T66" fmla="*/ 354 w 463"/>
                        <a:gd name="T67" fmla="*/ 709 h 773"/>
                        <a:gd name="T68" fmla="*/ 366 w 463"/>
                        <a:gd name="T69" fmla="*/ 722 h 773"/>
                        <a:gd name="T70" fmla="*/ 366 w 463"/>
                        <a:gd name="T71" fmla="*/ 730 h 773"/>
                        <a:gd name="T72" fmla="*/ 417 w 463"/>
                        <a:gd name="T73" fmla="*/ 644 h 773"/>
                        <a:gd name="T74" fmla="*/ 394 w 463"/>
                        <a:gd name="T75" fmla="*/ 671 h 773"/>
                        <a:gd name="T76" fmla="*/ 74 w 463"/>
                        <a:gd name="T77" fmla="*/ 671 h 773"/>
                        <a:gd name="T78" fmla="*/ 49 w 463"/>
                        <a:gd name="T79" fmla="*/ 644 h 773"/>
                        <a:gd name="T80" fmla="*/ 49 w 463"/>
                        <a:gd name="T81" fmla="*/ 67 h 773"/>
                        <a:gd name="T82" fmla="*/ 74 w 463"/>
                        <a:gd name="T83" fmla="*/ 46 h 773"/>
                        <a:gd name="T84" fmla="*/ 394 w 463"/>
                        <a:gd name="T85" fmla="*/ 46 h 773"/>
                        <a:gd name="T86" fmla="*/ 417 w 463"/>
                        <a:gd name="T87" fmla="*/ 67 h 773"/>
                        <a:gd name="T88" fmla="*/ 417 w 463"/>
                        <a:gd name="T89" fmla="*/ 644 h 7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773">
                          <a:moveTo>
                            <a:pt x="427" y="0"/>
                          </a:moveTo>
                          <a:cubicBezTo>
                            <a:pt x="42" y="0"/>
                            <a:pt x="42" y="0"/>
                            <a:pt x="42" y="0"/>
                          </a:cubicBezTo>
                          <a:cubicBezTo>
                            <a:pt x="19" y="0"/>
                            <a:pt x="0" y="17"/>
                            <a:pt x="0" y="35"/>
                          </a:cubicBezTo>
                          <a:cubicBezTo>
                            <a:pt x="0" y="733"/>
                            <a:pt x="0" y="733"/>
                            <a:pt x="0" y="733"/>
                          </a:cubicBezTo>
                          <a:cubicBezTo>
                            <a:pt x="0" y="756"/>
                            <a:pt x="17" y="773"/>
                            <a:pt x="42" y="773"/>
                          </a:cubicBezTo>
                          <a:cubicBezTo>
                            <a:pt x="427" y="773"/>
                            <a:pt x="427" y="773"/>
                            <a:pt x="427" y="773"/>
                          </a:cubicBezTo>
                          <a:cubicBezTo>
                            <a:pt x="448" y="773"/>
                            <a:pt x="463" y="756"/>
                            <a:pt x="463" y="733"/>
                          </a:cubicBezTo>
                          <a:cubicBezTo>
                            <a:pt x="463" y="35"/>
                            <a:pt x="463" y="35"/>
                            <a:pt x="463" y="35"/>
                          </a:cubicBezTo>
                          <a:cubicBezTo>
                            <a:pt x="463" y="19"/>
                            <a:pt x="451" y="0"/>
                            <a:pt x="427" y="0"/>
                          </a:cubicBezTo>
                          <a:close/>
                          <a:moveTo>
                            <a:pt x="152" y="730"/>
                          </a:moveTo>
                          <a:cubicBezTo>
                            <a:pt x="152" y="737"/>
                            <a:pt x="146" y="743"/>
                            <a:pt x="139" y="743"/>
                          </a:cubicBezTo>
                          <a:cubicBezTo>
                            <a:pt x="112" y="743"/>
                            <a:pt x="112" y="743"/>
                            <a:pt x="112" y="743"/>
                          </a:cubicBezTo>
                          <a:cubicBezTo>
                            <a:pt x="106" y="743"/>
                            <a:pt x="99" y="737"/>
                            <a:pt x="99" y="730"/>
                          </a:cubicBezTo>
                          <a:cubicBezTo>
                            <a:pt x="99" y="722"/>
                            <a:pt x="99" y="722"/>
                            <a:pt x="99" y="722"/>
                          </a:cubicBezTo>
                          <a:cubicBezTo>
                            <a:pt x="99" y="714"/>
                            <a:pt x="106" y="709"/>
                            <a:pt x="112" y="709"/>
                          </a:cubicBezTo>
                          <a:cubicBezTo>
                            <a:pt x="139" y="709"/>
                            <a:pt x="139" y="709"/>
                            <a:pt x="139" y="709"/>
                          </a:cubicBezTo>
                          <a:cubicBezTo>
                            <a:pt x="146" y="709"/>
                            <a:pt x="152" y="714"/>
                            <a:pt x="152" y="722"/>
                          </a:cubicBezTo>
                          <a:cubicBezTo>
                            <a:pt x="152" y="730"/>
                            <a:pt x="152" y="730"/>
                            <a:pt x="152" y="730"/>
                          </a:cubicBezTo>
                          <a:close/>
                          <a:moveTo>
                            <a:pt x="263" y="724"/>
                          </a:moveTo>
                          <a:cubicBezTo>
                            <a:pt x="263" y="735"/>
                            <a:pt x="255" y="743"/>
                            <a:pt x="247" y="743"/>
                          </a:cubicBezTo>
                          <a:cubicBezTo>
                            <a:pt x="219" y="743"/>
                            <a:pt x="219" y="743"/>
                            <a:pt x="219" y="743"/>
                          </a:cubicBezTo>
                          <a:cubicBezTo>
                            <a:pt x="211" y="743"/>
                            <a:pt x="202" y="735"/>
                            <a:pt x="202" y="724"/>
                          </a:cubicBezTo>
                          <a:cubicBezTo>
                            <a:pt x="202" y="716"/>
                            <a:pt x="202" y="716"/>
                            <a:pt x="202" y="716"/>
                          </a:cubicBezTo>
                          <a:cubicBezTo>
                            <a:pt x="202" y="705"/>
                            <a:pt x="209" y="699"/>
                            <a:pt x="219" y="699"/>
                          </a:cubicBezTo>
                          <a:cubicBezTo>
                            <a:pt x="247" y="699"/>
                            <a:pt x="247" y="699"/>
                            <a:pt x="247" y="699"/>
                          </a:cubicBezTo>
                          <a:cubicBezTo>
                            <a:pt x="255" y="699"/>
                            <a:pt x="263" y="705"/>
                            <a:pt x="263" y="716"/>
                          </a:cubicBezTo>
                          <a:cubicBezTo>
                            <a:pt x="263" y="724"/>
                            <a:pt x="263" y="724"/>
                            <a:pt x="263" y="724"/>
                          </a:cubicBezTo>
                          <a:close/>
                          <a:moveTo>
                            <a:pt x="366" y="730"/>
                          </a:moveTo>
                          <a:cubicBezTo>
                            <a:pt x="366" y="737"/>
                            <a:pt x="360" y="743"/>
                            <a:pt x="354" y="743"/>
                          </a:cubicBezTo>
                          <a:cubicBezTo>
                            <a:pt x="326" y="743"/>
                            <a:pt x="326" y="743"/>
                            <a:pt x="326" y="743"/>
                          </a:cubicBezTo>
                          <a:cubicBezTo>
                            <a:pt x="320" y="743"/>
                            <a:pt x="314" y="737"/>
                            <a:pt x="314" y="730"/>
                          </a:cubicBezTo>
                          <a:cubicBezTo>
                            <a:pt x="314" y="722"/>
                            <a:pt x="314" y="722"/>
                            <a:pt x="314" y="722"/>
                          </a:cubicBezTo>
                          <a:cubicBezTo>
                            <a:pt x="314" y="714"/>
                            <a:pt x="320" y="709"/>
                            <a:pt x="326" y="709"/>
                          </a:cubicBezTo>
                          <a:cubicBezTo>
                            <a:pt x="354" y="709"/>
                            <a:pt x="354" y="709"/>
                            <a:pt x="354" y="709"/>
                          </a:cubicBezTo>
                          <a:cubicBezTo>
                            <a:pt x="360" y="709"/>
                            <a:pt x="366" y="714"/>
                            <a:pt x="366" y="722"/>
                          </a:cubicBezTo>
                          <a:cubicBezTo>
                            <a:pt x="366" y="730"/>
                            <a:pt x="366" y="730"/>
                            <a:pt x="366" y="730"/>
                          </a:cubicBezTo>
                          <a:close/>
                          <a:moveTo>
                            <a:pt x="417" y="644"/>
                          </a:moveTo>
                          <a:cubicBezTo>
                            <a:pt x="417" y="657"/>
                            <a:pt x="409" y="671"/>
                            <a:pt x="394" y="671"/>
                          </a:cubicBezTo>
                          <a:cubicBezTo>
                            <a:pt x="74" y="671"/>
                            <a:pt x="74" y="671"/>
                            <a:pt x="74" y="671"/>
                          </a:cubicBezTo>
                          <a:cubicBezTo>
                            <a:pt x="59" y="671"/>
                            <a:pt x="49" y="659"/>
                            <a:pt x="49" y="644"/>
                          </a:cubicBezTo>
                          <a:cubicBezTo>
                            <a:pt x="49" y="67"/>
                            <a:pt x="49" y="67"/>
                            <a:pt x="49" y="67"/>
                          </a:cubicBezTo>
                          <a:cubicBezTo>
                            <a:pt x="49" y="50"/>
                            <a:pt x="61" y="46"/>
                            <a:pt x="74" y="46"/>
                          </a:cubicBezTo>
                          <a:cubicBezTo>
                            <a:pt x="394" y="46"/>
                            <a:pt x="394" y="46"/>
                            <a:pt x="394" y="46"/>
                          </a:cubicBezTo>
                          <a:cubicBezTo>
                            <a:pt x="404" y="46"/>
                            <a:pt x="417" y="48"/>
                            <a:pt x="417" y="67"/>
                          </a:cubicBezTo>
                          <a:cubicBezTo>
                            <a:pt x="417" y="644"/>
                            <a:pt x="417" y="644"/>
                            <a:pt x="417" y="644"/>
                          </a:cubicBezTo>
                          <a:close/>
                        </a:path>
                      </a:pathLst>
                    </a:custGeom>
                    <a:solidFill>
                      <a:srgbClr val="FFFFFF"/>
                    </a:solidFill>
                    <a:ln>
                      <a:noFill/>
                    </a:ln>
                  </p:spPr>
                  <p:txBody>
                    <a:bodyPr vert="horz" wrap="square" lIns="69925" tIns="34962" rIns="69925" bIns="34962" numCol="1" anchor="t" anchorCtr="0" compatLnSpc="1">
                      <a:prstTxWarp prst="textNoShape">
                        <a:avLst/>
                      </a:prstTxWarp>
                    </a:bodyPr>
                    <a:lstStyle/>
                    <a:p>
                      <a:pPr defTabSz="698921">
                        <a:defRPr/>
                      </a:pPr>
                      <a:endParaRPr lang="en-US" sz="1453" kern="0" dirty="0">
                        <a:gradFill>
                          <a:gsLst>
                            <a:gs pos="0">
                              <a:schemeClr val="tx1">
                                <a:lumMod val="0"/>
                                <a:lumOff val="100000"/>
                              </a:schemeClr>
                            </a:gs>
                            <a:gs pos="100000">
                              <a:schemeClr val="tx1">
                                <a:lumMod val="0"/>
                                <a:lumOff val="100000"/>
                              </a:schemeClr>
                            </a:gs>
                          </a:gsLst>
                          <a:lin ang="5400000" scaled="0"/>
                        </a:gradFill>
                      </a:endParaRPr>
                    </a:p>
                  </p:txBody>
                </p:sp>
              </p:grpSp>
              <p:sp>
                <p:nvSpPr>
                  <p:cNvPr id="252" name="Freeform 6"/>
                  <p:cNvSpPr>
                    <a:spLocks/>
                  </p:cNvSpPr>
                  <p:nvPr/>
                </p:nvSpPr>
                <p:spPr bwMode="auto">
                  <a:xfrm>
                    <a:off x="5962988" y="3470715"/>
                    <a:ext cx="380482" cy="309510"/>
                  </a:xfrm>
                  <a:custGeom>
                    <a:avLst/>
                    <a:gdLst>
                      <a:gd name="T0" fmla="*/ 625 w 1294"/>
                      <a:gd name="T1" fmla="*/ 344 h 975"/>
                      <a:gd name="T2" fmla="*/ 775 w 1294"/>
                      <a:gd name="T3" fmla="*/ 70 h 975"/>
                      <a:gd name="T4" fmla="*/ 815 w 1294"/>
                      <a:gd name="T5" fmla="*/ 60 h 975"/>
                      <a:gd name="T6" fmla="*/ 855 w 1294"/>
                      <a:gd name="T7" fmla="*/ 33 h 975"/>
                      <a:gd name="T8" fmla="*/ 872 w 1294"/>
                      <a:gd name="T9" fmla="*/ 57 h 975"/>
                      <a:gd name="T10" fmla="*/ 860 w 1294"/>
                      <a:gd name="T11" fmla="*/ 100 h 975"/>
                      <a:gd name="T12" fmla="*/ 1132 w 1294"/>
                      <a:gd name="T13" fmla="*/ 330 h 975"/>
                      <a:gd name="T14" fmla="*/ 1153 w 1294"/>
                      <a:gd name="T15" fmla="*/ 354 h 975"/>
                      <a:gd name="T16" fmla="*/ 1288 w 1294"/>
                      <a:gd name="T17" fmla="*/ 348 h 975"/>
                      <a:gd name="T18" fmla="*/ 1175 w 1294"/>
                      <a:gd name="T19" fmla="*/ 415 h 975"/>
                      <a:gd name="T20" fmla="*/ 1175 w 1294"/>
                      <a:gd name="T21" fmla="*/ 425 h 975"/>
                      <a:gd name="T22" fmla="*/ 1294 w 1294"/>
                      <a:gd name="T23" fmla="*/ 433 h 975"/>
                      <a:gd name="T24" fmla="*/ 1142 w 1294"/>
                      <a:gd name="T25" fmla="*/ 492 h 975"/>
                      <a:gd name="T26" fmla="*/ 888 w 1294"/>
                      <a:gd name="T27" fmla="*/ 817 h 975"/>
                      <a:gd name="T28" fmla="*/ 0 w 1294"/>
                      <a:gd name="T29" fmla="*/ 664 h 975"/>
                      <a:gd name="T30" fmla="*/ 478 w 1294"/>
                      <a:gd name="T31" fmla="*/ 646 h 975"/>
                      <a:gd name="T32" fmla="*/ 433 w 1294"/>
                      <a:gd name="T33" fmla="*/ 535 h 975"/>
                      <a:gd name="T34" fmla="*/ 288 w 1294"/>
                      <a:gd name="T35" fmla="*/ 470 h 975"/>
                      <a:gd name="T36" fmla="*/ 295 w 1294"/>
                      <a:gd name="T37" fmla="*/ 441 h 975"/>
                      <a:gd name="T38" fmla="*/ 364 w 1294"/>
                      <a:gd name="T39" fmla="*/ 420 h 975"/>
                      <a:gd name="T40" fmla="*/ 227 w 1294"/>
                      <a:gd name="T41" fmla="*/ 307 h 975"/>
                      <a:gd name="T42" fmla="*/ 239 w 1294"/>
                      <a:gd name="T43" fmla="*/ 286 h 975"/>
                      <a:gd name="T44" fmla="*/ 298 w 1294"/>
                      <a:gd name="T45" fmla="*/ 278 h 975"/>
                      <a:gd name="T46" fmla="*/ 196 w 1294"/>
                      <a:gd name="T47" fmla="*/ 151 h 975"/>
                      <a:gd name="T48" fmla="*/ 230 w 1294"/>
                      <a:gd name="T49" fmla="*/ 130 h 975"/>
                      <a:gd name="T50" fmla="*/ 625 w 1294"/>
                      <a:gd name="T51" fmla="*/ 34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4" h="975">
                        <a:moveTo>
                          <a:pt x="625" y="344"/>
                        </a:moveTo>
                        <a:cubicBezTo>
                          <a:pt x="666" y="215"/>
                          <a:pt x="717" y="131"/>
                          <a:pt x="775" y="70"/>
                        </a:cubicBezTo>
                        <a:cubicBezTo>
                          <a:pt x="818" y="25"/>
                          <a:pt x="841" y="10"/>
                          <a:pt x="815" y="60"/>
                        </a:cubicBezTo>
                        <a:cubicBezTo>
                          <a:pt x="827" y="51"/>
                          <a:pt x="843" y="39"/>
                          <a:pt x="855" y="33"/>
                        </a:cubicBezTo>
                        <a:cubicBezTo>
                          <a:pt x="926" y="0"/>
                          <a:pt x="921" y="27"/>
                          <a:pt x="872" y="57"/>
                        </a:cubicBezTo>
                        <a:cubicBezTo>
                          <a:pt x="1005" y="10"/>
                          <a:pt x="1000" y="70"/>
                          <a:pt x="860" y="100"/>
                        </a:cubicBezTo>
                        <a:cubicBezTo>
                          <a:pt x="975" y="102"/>
                          <a:pt x="1096" y="175"/>
                          <a:pt x="1132" y="330"/>
                        </a:cubicBezTo>
                        <a:cubicBezTo>
                          <a:pt x="1136" y="352"/>
                          <a:pt x="1131" y="350"/>
                          <a:pt x="1153" y="354"/>
                        </a:cubicBezTo>
                        <a:cubicBezTo>
                          <a:pt x="1200" y="362"/>
                          <a:pt x="1245" y="362"/>
                          <a:pt x="1288" y="348"/>
                        </a:cubicBezTo>
                        <a:cubicBezTo>
                          <a:pt x="1283" y="380"/>
                          <a:pt x="1241" y="401"/>
                          <a:pt x="1175" y="415"/>
                        </a:cubicBezTo>
                        <a:cubicBezTo>
                          <a:pt x="1150" y="420"/>
                          <a:pt x="1145" y="418"/>
                          <a:pt x="1175" y="425"/>
                        </a:cubicBezTo>
                        <a:cubicBezTo>
                          <a:pt x="1211" y="433"/>
                          <a:pt x="1251" y="435"/>
                          <a:pt x="1294" y="433"/>
                        </a:cubicBezTo>
                        <a:cubicBezTo>
                          <a:pt x="1261" y="471"/>
                          <a:pt x="1208" y="491"/>
                          <a:pt x="1142" y="492"/>
                        </a:cubicBezTo>
                        <a:cubicBezTo>
                          <a:pt x="1101" y="642"/>
                          <a:pt x="1007" y="749"/>
                          <a:pt x="888" y="817"/>
                        </a:cubicBezTo>
                        <a:cubicBezTo>
                          <a:pt x="609" y="975"/>
                          <a:pt x="203" y="952"/>
                          <a:pt x="0" y="664"/>
                        </a:cubicBezTo>
                        <a:cubicBezTo>
                          <a:pt x="133" y="769"/>
                          <a:pt x="331" y="792"/>
                          <a:pt x="478" y="646"/>
                        </a:cubicBezTo>
                        <a:cubicBezTo>
                          <a:pt x="382" y="646"/>
                          <a:pt x="357" y="574"/>
                          <a:pt x="433" y="535"/>
                        </a:cubicBezTo>
                        <a:cubicBezTo>
                          <a:pt x="361" y="534"/>
                          <a:pt x="315" y="511"/>
                          <a:pt x="288" y="470"/>
                        </a:cubicBezTo>
                        <a:cubicBezTo>
                          <a:pt x="278" y="454"/>
                          <a:pt x="278" y="453"/>
                          <a:pt x="295" y="441"/>
                        </a:cubicBezTo>
                        <a:cubicBezTo>
                          <a:pt x="313" y="428"/>
                          <a:pt x="338" y="422"/>
                          <a:pt x="364" y="420"/>
                        </a:cubicBezTo>
                        <a:cubicBezTo>
                          <a:pt x="289" y="398"/>
                          <a:pt x="243" y="359"/>
                          <a:pt x="227" y="307"/>
                        </a:cubicBezTo>
                        <a:cubicBezTo>
                          <a:pt x="222" y="290"/>
                          <a:pt x="221" y="291"/>
                          <a:pt x="239" y="286"/>
                        </a:cubicBezTo>
                        <a:cubicBezTo>
                          <a:pt x="256" y="282"/>
                          <a:pt x="278" y="279"/>
                          <a:pt x="298" y="278"/>
                        </a:cubicBezTo>
                        <a:cubicBezTo>
                          <a:pt x="240" y="243"/>
                          <a:pt x="204" y="199"/>
                          <a:pt x="196" y="151"/>
                        </a:cubicBezTo>
                        <a:cubicBezTo>
                          <a:pt x="187" y="105"/>
                          <a:pt x="196" y="117"/>
                          <a:pt x="230" y="130"/>
                        </a:cubicBezTo>
                        <a:cubicBezTo>
                          <a:pt x="383" y="188"/>
                          <a:pt x="535" y="251"/>
                          <a:pt x="625" y="3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60" tIns="34280" rIns="68560" bIns="34280" numCol="1" anchor="t" anchorCtr="0" compatLnSpc="1">
                    <a:prstTxWarp prst="textNoShape">
                      <a:avLst/>
                    </a:prstTxWarp>
                  </a:bodyPr>
                  <a:lstStyle/>
                  <a:p>
                    <a:pPr defTabSz="685606"/>
                    <a:endParaRPr lang="en-US" sz="900" dirty="0">
                      <a:gradFill>
                        <a:gsLst>
                          <a:gs pos="0">
                            <a:schemeClr val="tx1">
                              <a:lumMod val="0"/>
                              <a:lumOff val="100000"/>
                            </a:schemeClr>
                          </a:gs>
                          <a:gs pos="100000">
                            <a:schemeClr val="tx1">
                              <a:lumMod val="0"/>
                              <a:lumOff val="100000"/>
                            </a:schemeClr>
                          </a:gs>
                        </a:gsLst>
                        <a:lin ang="5400000" scaled="0"/>
                      </a:gradFill>
                    </a:endParaRPr>
                  </a:p>
                </p:txBody>
              </p:sp>
            </p:grpSp>
          </p:grpSp>
        </p:grpSp>
      </p:grpSp>
      <p:grpSp>
        <p:nvGrpSpPr>
          <p:cNvPr id="16" name="Group 15"/>
          <p:cNvGrpSpPr/>
          <p:nvPr/>
        </p:nvGrpSpPr>
        <p:grpSpPr>
          <a:xfrm>
            <a:off x="1838798" y="3875311"/>
            <a:ext cx="6232392" cy="1436287"/>
            <a:chOff x="291876" y="4756369"/>
            <a:chExt cx="8312214" cy="1915592"/>
          </a:xfrm>
        </p:grpSpPr>
        <p:grpSp>
          <p:nvGrpSpPr>
            <p:cNvPr id="11" name="Group 10"/>
            <p:cNvGrpSpPr/>
            <p:nvPr/>
          </p:nvGrpSpPr>
          <p:grpSpPr>
            <a:xfrm>
              <a:off x="291876" y="4756369"/>
              <a:ext cx="8312214" cy="1915592"/>
              <a:chOff x="291876" y="4756369"/>
              <a:chExt cx="8312214" cy="1915592"/>
            </a:xfrm>
          </p:grpSpPr>
          <p:sp>
            <p:nvSpPr>
              <p:cNvPr id="211" name="Pentagon 210"/>
              <p:cNvSpPr/>
              <p:nvPr/>
            </p:nvSpPr>
            <p:spPr bwMode="auto">
              <a:xfrm>
                <a:off x="291876" y="4756369"/>
                <a:ext cx="8312214" cy="1915592"/>
              </a:xfrm>
              <a:prstGeom prst="homePlate">
                <a:avLst>
                  <a:gd name="adj" fmla="val 47686"/>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34962" tIns="34962" rIns="34962" bIns="34962" numCol="1" spcCol="0" rtlCol="0" fromWordArt="0" anchor="ctr" anchorCtr="0" forceAA="0" compatLnSpc="1">
                <a:prstTxWarp prst="textNoShape">
                  <a:avLst/>
                </a:prstTxWarp>
                <a:noAutofit/>
              </a:bodyPr>
              <a:lstStyle/>
              <a:p>
                <a:pPr algn="ctr" defTabSz="699020" fontAlgn="base">
                  <a:spcBef>
                    <a:spcPct val="0"/>
                  </a:spcBef>
                  <a:spcAft>
                    <a:spcPct val="0"/>
                  </a:spcAft>
                </a:pPr>
                <a:endParaRPr lang="en-US" sz="1377" dirty="0" err="1">
                  <a:gradFill>
                    <a:gsLst>
                      <a:gs pos="0">
                        <a:schemeClr val="tx1">
                          <a:lumMod val="0"/>
                          <a:lumOff val="100000"/>
                        </a:schemeClr>
                      </a:gs>
                      <a:gs pos="100000">
                        <a:schemeClr val="tx1">
                          <a:lumMod val="0"/>
                          <a:lumOff val="100000"/>
                        </a:schemeClr>
                      </a:gs>
                    </a:gsLst>
                    <a:lin ang="5400000" scaled="0"/>
                  </a:gradFill>
                  <a:ea typeface="Segoe UI" pitchFamily="34" charset="0"/>
                  <a:cs typeface="Segoe UI" pitchFamily="34" charset="0"/>
                </a:endParaRPr>
              </a:p>
            </p:txBody>
          </p:sp>
          <p:grpSp>
            <p:nvGrpSpPr>
              <p:cNvPr id="28" name="Group 27"/>
              <p:cNvGrpSpPr/>
              <p:nvPr/>
            </p:nvGrpSpPr>
            <p:grpSpPr>
              <a:xfrm>
                <a:off x="3124754" y="5294827"/>
                <a:ext cx="1389454" cy="843324"/>
                <a:chOff x="2465055" y="5294827"/>
                <a:chExt cx="1389454" cy="843324"/>
              </a:xfrm>
            </p:grpSpPr>
            <p:grpSp>
              <p:nvGrpSpPr>
                <p:cNvPr id="218" name="Group 217"/>
                <p:cNvGrpSpPr>
                  <a:grpSpLocks noChangeAspect="1"/>
                </p:cNvGrpSpPr>
                <p:nvPr/>
              </p:nvGrpSpPr>
              <p:grpSpPr>
                <a:xfrm>
                  <a:off x="2465055" y="5294827"/>
                  <a:ext cx="725405" cy="843324"/>
                  <a:chOff x="389378" y="4840865"/>
                  <a:chExt cx="887406" cy="1031660"/>
                </a:xfrm>
              </p:grpSpPr>
              <p:pic>
                <p:nvPicPr>
                  <p:cNvPr id="235" name="Picture 234" descr="\\MAGNUM\Projects\Microsoft\Cloud Power FY12\Design\Icons\PNGs\Server_2.png"/>
                  <p:cNvPicPr>
                    <a:picLocks noChangeAspect="1" noChangeArrowheads="1"/>
                  </p:cNvPicPr>
                  <p:nvPr/>
                </p:nvPicPr>
                <p:blipFill rotWithShape="1">
                  <a:blip r:embed="rId11" cstate="print">
                    <a:lum bright="100000"/>
                  </a:blip>
                  <a:srcRect l="27992" t="9777" r="28409" b="9255"/>
                  <a:stretch/>
                </p:blipFill>
                <p:spPr bwMode="auto">
                  <a:xfrm>
                    <a:off x="721246" y="4840865"/>
                    <a:ext cx="555538" cy="1031660"/>
                  </a:xfrm>
                  <a:prstGeom prst="rect">
                    <a:avLst/>
                  </a:prstGeom>
                  <a:noFill/>
                </p:spPr>
              </p:pic>
              <p:grpSp>
                <p:nvGrpSpPr>
                  <p:cNvPr id="236" name="Group 235"/>
                  <p:cNvGrpSpPr/>
                  <p:nvPr/>
                </p:nvGrpSpPr>
                <p:grpSpPr>
                  <a:xfrm>
                    <a:off x="389378" y="4931360"/>
                    <a:ext cx="274320" cy="878028"/>
                    <a:chOff x="389378" y="4871041"/>
                    <a:chExt cx="274320" cy="878028"/>
                  </a:xfrm>
                </p:grpSpPr>
                <p:sp>
                  <p:nvSpPr>
                    <p:cNvPr id="237" name="Freeform 5"/>
                    <p:cNvSpPr>
                      <a:spLocks noChangeAspect="1" noEditPoints="1"/>
                    </p:cNvSpPr>
                    <p:nvPr/>
                  </p:nvSpPr>
                  <p:spPr bwMode="auto">
                    <a:xfrm>
                      <a:off x="389378" y="5435792"/>
                      <a:ext cx="274320" cy="313277"/>
                    </a:xfrm>
                    <a:custGeom>
                      <a:avLst/>
                      <a:gdLst>
                        <a:gd name="T0" fmla="*/ 70 w 140"/>
                        <a:gd name="T1" fmla="*/ 0 h 161"/>
                        <a:gd name="T2" fmla="*/ 0 w 140"/>
                        <a:gd name="T3" fmla="*/ 23 h 161"/>
                        <a:gd name="T4" fmla="*/ 0 w 140"/>
                        <a:gd name="T5" fmla="*/ 138 h 161"/>
                        <a:gd name="T6" fmla="*/ 70 w 140"/>
                        <a:gd name="T7" fmla="*/ 161 h 161"/>
                        <a:gd name="T8" fmla="*/ 140 w 140"/>
                        <a:gd name="T9" fmla="*/ 138 h 161"/>
                        <a:gd name="T10" fmla="*/ 140 w 140"/>
                        <a:gd name="T11" fmla="*/ 23 h 161"/>
                        <a:gd name="T12" fmla="*/ 70 w 140"/>
                        <a:gd name="T13" fmla="*/ 0 h 161"/>
                        <a:gd name="T14" fmla="*/ 70 w 140"/>
                        <a:gd name="T15" fmla="*/ 39 h 161"/>
                        <a:gd name="T16" fmla="*/ 11 w 140"/>
                        <a:gd name="T17" fmla="*/ 23 h 161"/>
                        <a:gd name="T18" fmla="*/ 70 w 140"/>
                        <a:gd name="T19" fmla="*/ 7 h 161"/>
                        <a:gd name="T20" fmla="*/ 129 w 140"/>
                        <a:gd name="T21" fmla="*/ 23 h 161"/>
                        <a:gd name="T22" fmla="*/ 70 w 140"/>
                        <a:gd name="T2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61">
                          <a:moveTo>
                            <a:pt x="70" y="0"/>
                          </a:moveTo>
                          <a:cubicBezTo>
                            <a:pt x="44" y="0"/>
                            <a:pt x="0" y="5"/>
                            <a:pt x="0" y="23"/>
                          </a:cubicBezTo>
                          <a:cubicBezTo>
                            <a:pt x="0" y="138"/>
                            <a:pt x="0" y="138"/>
                            <a:pt x="0" y="138"/>
                          </a:cubicBezTo>
                          <a:cubicBezTo>
                            <a:pt x="0" y="156"/>
                            <a:pt x="44" y="161"/>
                            <a:pt x="70" y="161"/>
                          </a:cubicBezTo>
                          <a:cubicBezTo>
                            <a:pt x="96" y="161"/>
                            <a:pt x="140" y="156"/>
                            <a:pt x="140" y="138"/>
                          </a:cubicBezTo>
                          <a:cubicBezTo>
                            <a:pt x="140" y="23"/>
                            <a:pt x="140" y="23"/>
                            <a:pt x="140" y="23"/>
                          </a:cubicBezTo>
                          <a:cubicBezTo>
                            <a:pt x="140" y="5"/>
                            <a:pt x="96" y="0"/>
                            <a:pt x="70" y="0"/>
                          </a:cubicBezTo>
                          <a:close/>
                          <a:moveTo>
                            <a:pt x="70" y="39"/>
                          </a:moveTo>
                          <a:cubicBezTo>
                            <a:pt x="37" y="39"/>
                            <a:pt x="11" y="32"/>
                            <a:pt x="11" y="23"/>
                          </a:cubicBezTo>
                          <a:cubicBezTo>
                            <a:pt x="11" y="14"/>
                            <a:pt x="37" y="7"/>
                            <a:pt x="70" y="7"/>
                          </a:cubicBezTo>
                          <a:cubicBezTo>
                            <a:pt x="102" y="7"/>
                            <a:pt x="129" y="14"/>
                            <a:pt x="129" y="23"/>
                          </a:cubicBezTo>
                          <a:cubicBezTo>
                            <a:pt x="129" y="32"/>
                            <a:pt x="102" y="39"/>
                            <a:pt x="70" y="39"/>
                          </a:cubicBezTo>
                          <a:close/>
                        </a:path>
                      </a:pathLst>
                    </a:custGeom>
                    <a:solidFill>
                      <a:srgbClr val="FFFFFF"/>
                    </a:solidFill>
                    <a:ln>
                      <a:noFill/>
                    </a:ln>
                  </p:spPr>
                  <p:txBody>
                    <a:bodyPr vert="horz" wrap="square" lIns="68560" tIns="34280" rIns="68560" bIns="34280" numCol="1" anchor="t" anchorCtr="0" compatLnSpc="1">
                      <a:prstTxWarp prst="textNoShape">
                        <a:avLst/>
                      </a:prstTxWarp>
                    </a:bodyPr>
                    <a:lstStyle/>
                    <a:p>
                      <a:endParaRPr lang="en-US" sz="1350">
                        <a:gradFill>
                          <a:gsLst>
                            <a:gs pos="0">
                              <a:schemeClr val="tx1">
                                <a:lumMod val="0"/>
                                <a:lumOff val="100000"/>
                              </a:schemeClr>
                            </a:gs>
                            <a:gs pos="100000">
                              <a:schemeClr val="tx1">
                                <a:lumMod val="0"/>
                                <a:lumOff val="100000"/>
                              </a:schemeClr>
                            </a:gs>
                          </a:gsLst>
                          <a:lin ang="5400000" scaled="0"/>
                        </a:gradFill>
                      </a:endParaRPr>
                    </a:p>
                  </p:txBody>
                </p:sp>
                <p:sp>
                  <p:nvSpPr>
                    <p:cNvPr id="238" name="Freeform 9"/>
                    <p:cNvSpPr>
                      <a:spLocks noChangeAspect="1" noEditPoints="1"/>
                    </p:cNvSpPr>
                    <p:nvPr/>
                  </p:nvSpPr>
                  <p:spPr bwMode="auto">
                    <a:xfrm>
                      <a:off x="389378" y="4871041"/>
                      <a:ext cx="274320" cy="233413"/>
                    </a:xfrm>
                    <a:custGeom>
                      <a:avLst/>
                      <a:gdLst>
                        <a:gd name="T0" fmla="*/ 547 w 576"/>
                        <a:gd name="T1" fmla="*/ 461 h 490"/>
                        <a:gd name="T2" fmla="*/ 0 w 576"/>
                        <a:gd name="T3" fmla="*/ 87 h 490"/>
                        <a:gd name="T4" fmla="*/ 0 w 576"/>
                        <a:gd name="T5" fmla="*/ 490 h 490"/>
                        <a:gd name="T6" fmla="*/ 576 w 576"/>
                        <a:gd name="T7" fmla="*/ 0 h 490"/>
                        <a:gd name="T8" fmla="*/ 0 w 576"/>
                        <a:gd name="T9" fmla="*/ 0 h 490"/>
                        <a:gd name="T10" fmla="*/ 335 w 576"/>
                        <a:gd name="T11" fmla="*/ 277 h 490"/>
                        <a:gd name="T12" fmla="*/ 319 w 576"/>
                        <a:gd name="T13" fmla="*/ 248 h 490"/>
                        <a:gd name="T14" fmla="*/ 300 w 576"/>
                        <a:gd name="T15" fmla="*/ 232 h 490"/>
                        <a:gd name="T16" fmla="*/ 268 w 576"/>
                        <a:gd name="T17" fmla="*/ 217 h 490"/>
                        <a:gd name="T18" fmla="*/ 243 w 576"/>
                        <a:gd name="T19" fmla="*/ 217 h 490"/>
                        <a:gd name="T20" fmla="*/ 212 w 576"/>
                        <a:gd name="T21" fmla="*/ 232 h 490"/>
                        <a:gd name="T22" fmla="*/ 193 w 576"/>
                        <a:gd name="T23" fmla="*/ 248 h 490"/>
                        <a:gd name="T24" fmla="*/ 177 w 576"/>
                        <a:gd name="T25" fmla="*/ 277 h 490"/>
                        <a:gd name="T26" fmla="*/ 172 w 576"/>
                        <a:gd name="T27" fmla="*/ 301 h 490"/>
                        <a:gd name="T28" fmla="*/ 178 w 576"/>
                        <a:gd name="T29" fmla="*/ 334 h 490"/>
                        <a:gd name="T30" fmla="*/ 190 w 576"/>
                        <a:gd name="T31" fmla="*/ 355 h 490"/>
                        <a:gd name="T32" fmla="*/ 216 w 576"/>
                        <a:gd name="T33" fmla="*/ 377 h 490"/>
                        <a:gd name="T34" fmla="*/ 239 w 576"/>
                        <a:gd name="T35" fmla="*/ 386 h 490"/>
                        <a:gd name="T36" fmla="*/ 259 w 576"/>
                        <a:gd name="T37" fmla="*/ 364 h 490"/>
                        <a:gd name="T38" fmla="*/ 293 w 576"/>
                        <a:gd name="T39" fmla="*/ 381 h 490"/>
                        <a:gd name="T40" fmla="*/ 298 w 576"/>
                        <a:gd name="T41" fmla="*/ 348 h 490"/>
                        <a:gd name="T42" fmla="*/ 335 w 576"/>
                        <a:gd name="T43" fmla="*/ 340 h 490"/>
                        <a:gd name="T44" fmla="*/ 317 w 576"/>
                        <a:gd name="T45" fmla="*/ 311 h 490"/>
                        <a:gd name="T46" fmla="*/ 290 w 576"/>
                        <a:gd name="T47" fmla="*/ 303 h 490"/>
                        <a:gd name="T48" fmla="*/ 232 w 576"/>
                        <a:gd name="T49" fmla="*/ 328 h 490"/>
                        <a:gd name="T50" fmla="*/ 256 w 576"/>
                        <a:gd name="T51" fmla="*/ 269 h 490"/>
                        <a:gd name="T52" fmla="*/ 240 w 576"/>
                        <a:gd name="T53" fmla="*/ 303 h 490"/>
                        <a:gd name="T54" fmla="*/ 256 w 576"/>
                        <a:gd name="T55" fmla="*/ 319 h 490"/>
                        <a:gd name="T56" fmla="*/ 396 w 576"/>
                        <a:gd name="T57" fmla="*/ 242 h 490"/>
                        <a:gd name="T58" fmla="*/ 406 w 576"/>
                        <a:gd name="T59" fmla="*/ 224 h 490"/>
                        <a:gd name="T60" fmla="*/ 397 w 576"/>
                        <a:gd name="T61" fmla="*/ 213 h 490"/>
                        <a:gd name="T62" fmla="*/ 373 w 576"/>
                        <a:gd name="T63" fmla="*/ 211 h 490"/>
                        <a:gd name="T64" fmla="*/ 358 w 576"/>
                        <a:gd name="T65" fmla="*/ 195 h 490"/>
                        <a:gd name="T66" fmla="*/ 340 w 576"/>
                        <a:gd name="T67" fmla="*/ 217 h 490"/>
                        <a:gd name="T68" fmla="*/ 323 w 576"/>
                        <a:gd name="T69" fmla="*/ 215 h 490"/>
                        <a:gd name="T70" fmla="*/ 319 w 576"/>
                        <a:gd name="T71" fmla="*/ 227 h 490"/>
                        <a:gd name="T72" fmla="*/ 330 w 576"/>
                        <a:gd name="T73" fmla="*/ 248 h 490"/>
                        <a:gd name="T74" fmla="*/ 319 w 576"/>
                        <a:gd name="T75" fmla="*/ 262 h 490"/>
                        <a:gd name="T76" fmla="*/ 328 w 576"/>
                        <a:gd name="T77" fmla="*/ 271 h 490"/>
                        <a:gd name="T78" fmla="*/ 354 w 576"/>
                        <a:gd name="T79" fmla="*/ 286 h 490"/>
                        <a:gd name="T80" fmla="*/ 370 w 576"/>
                        <a:gd name="T81" fmla="*/ 286 h 490"/>
                        <a:gd name="T82" fmla="*/ 396 w 576"/>
                        <a:gd name="T83" fmla="*/ 271 h 490"/>
                        <a:gd name="T84" fmla="*/ 406 w 576"/>
                        <a:gd name="T85" fmla="*/ 262 h 490"/>
                        <a:gd name="T86" fmla="*/ 395 w 576"/>
                        <a:gd name="T87" fmla="*/ 248 h 490"/>
                        <a:gd name="T88" fmla="*/ 362 w 576"/>
                        <a:gd name="T89" fmla="*/ 255 h 490"/>
                        <a:gd name="T90" fmla="*/ 375 w 576"/>
                        <a:gd name="T91" fmla="*/ 24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 h="490">
                          <a:moveTo>
                            <a:pt x="28" y="116"/>
                          </a:moveTo>
                          <a:cubicBezTo>
                            <a:pt x="28" y="461"/>
                            <a:pt x="28" y="461"/>
                            <a:pt x="28" y="461"/>
                          </a:cubicBezTo>
                          <a:cubicBezTo>
                            <a:pt x="547" y="461"/>
                            <a:pt x="547" y="461"/>
                            <a:pt x="547" y="461"/>
                          </a:cubicBezTo>
                          <a:cubicBezTo>
                            <a:pt x="547" y="116"/>
                            <a:pt x="547" y="116"/>
                            <a:pt x="547" y="116"/>
                          </a:cubicBezTo>
                          <a:cubicBezTo>
                            <a:pt x="28" y="116"/>
                            <a:pt x="28" y="116"/>
                            <a:pt x="28" y="116"/>
                          </a:cubicBezTo>
                          <a:close/>
                          <a:moveTo>
                            <a:pt x="0" y="87"/>
                          </a:moveTo>
                          <a:cubicBezTo>
                            <a:pt x="576" y="87"/>
                            <a:pt x="576" y="87"/>
                            <a:pt x="576" y="87"/>
                          </a:cubicBezTo>
                          <a:cubicBezTo>
                            <a:pt x="576" y="490"/>
                            <a:pt x="576" y="490"/>
                            <a:pt x="576" y="490"/>
                          </a:cubicBezTo>
                          <a:cubicBezTo>
                            <a:pt x="0" y="490"/>
                            <a:pt x="0" y="490"/>
                            <a:pt x="0" y="490"/>
                          </a:cubicBezTo>
                          <a:cubicBezTo>
                            <a:pt x="0" y="87"/>
                            <a:pt x="0" y="87"/>
                            <a:pt x="0" y="87"/>
                          </a:cubicBezTo>
                          <a:close/>
                          <a:moveTo>
                            <a:pt x="0" y="0"/>
                          </a:moveTo>
                          <a:cubicBezTo>
                            <a:pt x="576" y="0"/>
                            <a:pt x="576" y="0"/>
                            <a:pt x="576" y="0"/>
                          </a:cubicBezTo>
                          <a:cubicBezTo>
                            <a:pt x="576" y="58"/>
                            <a:pt x="576" y="58"/>
                            <a:pt x="576" y="58"/>
                          </a:cubicBezTo>
                          <a:cubicBezTo>
                            <a:pt x="0" y="58"/>
                            <a:pt x="0" y="58"/>
                            <a:pt x="0" y="58"/>
                          </a:cubicBezTo>
                          <a:cubicBezTo>
                            <a:pt x="0" y="0"/>
                            <a:pt x="0" y="0"/>
                            <a:pt x="0" y="0"/>
                          </a:cubicBezTo>
                          <a:close/>
                          <a:moveTo>
                            <a:pt x="342" y="296"/>
                          </a:moveTo>
                          <a:cubicBezTo>
                            <a:pt x="339" y="280"/>
                            <a:pt x="339" y="280"/>
                            <a:pt x="339" y="280"/>
                          </a:cubicBezTo>
                          <a:cubicBezTo>
                            <a:pt x="339" y="279"/>
                            <a:pt x="338" y="277"/>
                            <a:pt x="335" y="277"/>
                          </a:cubicBezTo>
                          <a:cubicBezTo>
                            <a:pt x="311" y="276"/>
                            <a:pt x="311" y="276"/>
                            <a:pt x="311" y="276"/>
                          </a:cubicBezTo>
                          <a:cubicBezTo>
                            <a:pt x="310" y="274"/>
                            <a:pt x="309" y="272"/>
                            <a:pt x="307" y="270"/>
                          </a:cubicBezTo>
                          <a:cubicBezTo>
                            <a:pt x="319" y="248"/>
                            <a:pt x="319" y="248"/>
                            <a:pt x="319" y="248"/>
                          </a:cubicBezTo>
                          <a:cubicBezTo>
                            <a:pt x="320" y="246"/>
                            <a:pt x="319" y="244"/>
                            <a:pt x="317" y="243"/>
                          </a:cubicBezTo>
                          <a:cubicBezTo>
                            <a:pt x="305" y="233"/>
                            <a:pt x="305" y="233"/>
                            <a:pt x="305" y="233"/>
                          </a:cubicBezTo>
                          <a:cubicBezTo>
                            <a:pt x="304" y="231"/>
                            <a:pt x="301" y="231"/>
                            <a:pt x="300" y="232"/>
                          </a:cubicBezTo>
                          <a:cubicBezTo>
                            <a:pt x="280" y="247"/>
                            <a:pt x="280" y="247"/>
                            <a:pt x="280" y="247"/>
                          </a:cubicBezTo>
                          <a:cubicBezTo>
                            <a:pt x="278" y="246"/>
                            <a:pt x="277" y="246"/>
                            <a:pt x="274" y="245"/>
                          </a:cubicBezTo>
                          <a:cubicBezTo>
                            <a:pt x="268" y="217"/>
                            <a:pt x="268" y="217"/>
                            <a:pt x="268" y="217"/>
                          </a:cubicBezTo>
                          <a:cubicBezTo>
                            <a:pt x="268" y="215"/>
                            <a:pt x="266" y="214"/>
                            <a:pt x="264" y="214"/>
                          </a:cubicBezTo>
                          <a:cubicBezTo>
                            <a:pt x="248" y="214"/>
                            <a:pt x="248" y="214"/>
                            <a:pt x="248" y="214"/>
                          </a:cubicBezTo>
                          <a:cubicBezTo>
                            <a:pt x="246" y="214"/>
                            <a:pt x="244" y="215"/>
                            <a:pt x="243" y="217"/>
                          </a:cubicBezTo>
                          <a:cubicBezTo>
                            <a:pt x="238" y="245"/>
                            <a:pt x="238" y="245"/>
                            <a:pt x="238" y="245"/>
                          </a:cubicBezTo>
                          <a:cubicBezTo>
                            <a:pt x="235" y="246"/>
                            <a:pt x="233" y="246"/>
                            <a:pt x="232" y="247"/>
                          </a:cubicBezTo>
                          <a:cubicBezTo>
                            <a:pt x="212" y="232"/>
                            <a:pt x="212" y="232"/>
                            <a:pt x="212" y="232"/>
                          </a:cubicBezTo>
                          <a:cubicBezTo>
                            <a:pt x="210" y="231"/>
                            <a:pt x="208" y="231"/>
                            <a:pt x="207" y="232"/>
                          </a:cubicBezTo>
                          <a:cubicBezTo>
                            <a:pt x="194" y="243"/>
                            <a:pt x="194" y="243"/>
                            <a:pt x="194" y="243"/>
                          </a:cubicBezTo>
                          <a:cubicBezTo>
                            <a:pt x="193" y="244"/>
                            <a:pt x="193" y="246"/>
                            <a:pt x="193" y="248"/>
                          </a:cubicBezTo>
                          <a:cubicBezTo>
                            <a:pt x="204" y="270"/>
                            <a:pt x="204" y="270"/>
                            <a:pt x="204" y="270"/>
                          </a:cubicBezTo>
                          <a:cubicBezTo>
                            <a:pt x="203" y="272"/>
                            <a:pt x="202" y="274"/>
                            <a:pt x="201" y="276"/>
                          </a:cubicBezTo>
                          <a:cubicBezTo>
                            <a:pt x="177" y="277"/>
                            <a:pt x="177" y="277"/>
                            <a:pt x="177" y="277"/>
                          </a:cubicBezTo>
                          <a:cubicBezTo>
                            <a:pt x="174" y="277"/>
                            <a:pt x="173" y="279"/>
                            <a:pt x="172" y="280"/>
                          </a:cubicBezTo>
                          <a:cubicBezTo>
                            <a:pt x="169" y="296"/>
                            <a:pt x="169" y="296"/>
                            <a:pt x="169" y="296"/>
                          </a:cubicBezTo>
                          <a:cubicBezTo>
                            <a:pt x="169" y="298"/>
                            <a:pt x="170" y="300"/>
                            <a:pt x="172" y="301"/>
                          </a:cubicBezTo>
                          <a:cubicBezTo>
                            <a:pt x="195" y="311"/>
                            <a:pt x="195" y="311"/>
                            <a:pt x="195" y="311"/>
                          </a:cubicBezTo>
                          <a:cubicBezTo>
                            <a:pt x="195" y="313"/>
                            <a:pt x="195" y="315"/>
                            <a:pt x="196" y="318"/>
                          </a:cubicBezTo>
                          <a:cubicBezTo>
                            <a:pt x="178" y="334"/>
                            <a:pt x="178" y="334"/>
                            <a:pt x="178" y="334"/>
                          </a:cubicBezTo>
                          <a:cubicBezTo>
                            <a:pt x="177" y="335"/>
                            <a:pt x="176" y="338"/>
                            <a:pt x="177" y="340"/>
                          </a:cubicBezTo>
                          <a:cubicBezTo>
                            <a:pt x="185" y="354"/>
                            <a:pt x="185" y="354"/>
                            <a:pt x="185" y="354"/>
                          </a:cubicBezTo>
                          <a:cubicBezTo>
                            <a:pt x="186" y="355"/>
                            <a:pt x="188" y="356"/>
                            <a:pt x="190" y="355"/>
                          </a:cubicBezTo>
                          <a:cubicBezTo>
                            <a:pt x="214" y="348"/>
                            <a:pt x="214" y="348"/>
                            <a:pt x="214" y="348"/>
                          </a:cubicBezTo>
                          <a:cubicBezTo>
                            <a:pt x="216" y="350"/>
                            <a:pt x="217" y="351"/>
                            <a:pt x="219" y="353"/>
                          </a:cubicBezTo>
                          <a:cubicBezTo>
                            <a:pt x="216" y="377"/>
                            <a:pt x="216" y="377"/>
                            <a:pt x="216" y="377"/>
                          </a:cubicBezTo>
                          <a:cubicBezTo>
                            <a:pt x="216" y="379"/>
                            <a:pt x="217" y="381"/>
                            <a:pt x="219" y="381"/>
                          </a:cubicBezTo>
                          <a:cubicBezTo>
                            <a:pt x="234" y="387"/>
                            <a:pt x="234" y="387"/>
                            <a:pt x="234" y="387"/>
                          </a:cubicBezTo>
                          <a:cubicBezTo>
                            <a:pt x="236" y="387"/>
                            <a:pt x="238" y="387"/>
                            <a:pt x="239" y="386"/>
                          </a:cubicBezTo>
                          <a:cubicBezTo>
                            <a:pt x="252" y="364"/>
                            <a:pt x="252" y="364"/>
                            <a:pt x="252" y="364"/>
                          </a:cubicBezTo>
                          <a:cubicBezTo>
                            <a:pt x="253" y="364"/>
                            <a:pt x="255" y="365"/>
                            <a:pt x="256" y="365"/>
                          </a:cubicBezTo>
                          <a:cubicBezTo>
                            <a:pt x="257" y="365"/>
                            <a:pt x="258" y="364"/>
                            <a:pt x="259" y="364"/>
                          </a:cubicBezTo>
                          <a:cubicBezTo>
                            <a:pt x="272" y="386"/>
                            <a:pt x="272" y="386"/>
                            <a:pt x="272" y="386"/>
                          </a:cubicBezTo>
                          <a:cubicBezTo>
                            <a:pt x="274" y="387"/>
                            <a:pt x="276" y="387"/>
                            <a:pt x="278" y="387"/>
                          </a:cubicBezTo>
                          <a:cubicBezTo>
                            <a:pt x="293" y="381"/>
                            <a:pt x="293" y="381"/>
                            <a:pt x="293" y="381"/>
                          </a:cubicBezTo>
                          <a:cubicBezTo>
                            <a:pt x="295" y="381"/>
                            <a:pt x="296" y="379"/>
                            <a:pt x="296" y="377"/>
                          </a:cubicBezTo>
                          <a:cubicBezTo>
                            <a:pt x="293" y="353"/>
                            <a:pt x="293" y="353"/>
                            <a:pt x="293" y="353"/>
                          </a:cubicBezTo>
                          <a:cubicBezTo>
                            <a:pt x="294" y="351"/>
                            <a:pt x="296" y="350"/>
                            <a:pt x="298" y="348"/>
                          </a:cubicBezTo>
                          <a:cubicBezTo>
                            <a:pt x="322" y="355"/>
                            <a:pt x="322" y="355"/>
                            <a:pt x="322" y="355"/>
                          </a:cubicBezTo>
                          <a:cubicBezTo>
                            <a:pt x="323" y="356"/>
                            <a:pt x="326" y="355"/>
                            <a:pt x="326" y="354"/>
                          </a:cubicBezTo>
                          <a:cubicBezTo>
                            <a:pt x="335" y="340"/>
                            <a:pt x="335" y="340"/>
                            <a:pt x="335" y="340"/>
                          </a:cubicBezTo>
                          <a:cubicBezTo>
                            <a:pt x="336" y="338"/>
                            <a:pt x="335" y="335"/>
                            <a:pt x="334" y="334"/>
                          </a:cubicBezTo>
                          <a:cubicBezTo>
                            <a:pt x="316" y="318"/>
                            <a:pt x="316" y="318"/>
                            <a:pt x="316" y="318"/>
                          </a:cubicBezTo>
                          <a:cubicBezTo>
                            <a:pt x="316" y="315"/>
                            <a:pt x="316" y="313"/>
                            <a:pt x="317" y="311"/>
                          </a:cubicBezTo>
                          <a:cubicBezTo>
                            <a:pt x="340" y="301"/>
                            <a:pt x="340" y="301"/>
                            <a:pt x="340" y="301"/>
                          </a:cubicBezTo>
                          <a:cubicBezTo>
                            <a:pt x="342" y="300"/>
                            <a:pt x="342" y="299"/>
                            <a:pt x="342" y="296"/>
                          </a:cubicBezTo>
                          <a:close/>
                          <a:moveTo>
                            <a:pt x="290" y="303"/>
                          </a:moveTo>
                          <a:cubicBezTo>
                            <a:pt x="290" y="313"/>
                            <a:pt x="286" y="321"/>
                            <a:pt x="280" y="328"/>
                          </a:cubicBezTo>
                          <a:cubicBezTo>
                            <a:pt x="274" y="334"/>
                            <a:pt x="265" y="338"/>
                            <a:pt x="256" y="338"/>
                          </a:cubicBezTo>
                          <a:cubicBezTo>
                            <a:pt x="246" y="338"/>
                            <a:pt x="238" y="334"/>
                            <a:pt x="232" y="328"/>
                          </a:cubicBezTo>
                          <a:cubicBezTo>
                            <a:pt x="226" y="321"/>
                            <a:pt x="222" y="313"/>
                            <a:pt x="222" y="303"/>
                          </a:cubicBezTo>
                          <a:cubicBezTo>
                            <a:pt x="222" y="294"/>
                            <a:pt x="226" y="285"/>
                            <a:pt x="232" y="279"/>
                          </a:cubicBezTo>
                          <a:cubicBezTo>
                            <a:pt x="238" y="273"/>
                            <a:pt x="246" y="269"/>
                            <a:pt x="256" y="269"/>
                          </a:cubicBezTo>
                          <a:cubicBezTo>
                            <a:pt x="265" y="269"/>
                            <a:pt x="274" y="273"/>
                            <a:pt x="280" y="279"/>
                          </a:cubicBezTo>
                          <a:cubicBezTo>
                            <a:pt x="286" y="285"/>
                            <a:pt x="290" y="294"/>
                            <a:pt x="290" y="303"/>
                          </a:cubicBezTo>
                          <a:close/>
                          <a:moveTo>
                            <a:pt x="240" y="303"/>
                          </a:moveTo>
                          <a:cubicBezTo>
                            <a:pt x="240" y="295"/>
                            <a:pt x="247" y="288"/>
                            <a:pt x="256" y="288"/>
                          </a:cubicBezTo>
                          <a:cubicBezTo>
                            <a:pt x="265" y="288"/>
                            <a:pt x="272" y="295"/>
                            <a:pt x="272" y="303"/>
                          </a:cubicBezTo>
                          <a:cubicBezTo>
                            <a:pt x="272" y="312"/>
                            <a:pt x="265" y="319"/>
                            <a:pt x="256" y="319"/>
                          </a:cubicBezTo>
                          <a:cubicBezTo>
                            <a:pt x="247" y="319"/>
                            <a:pt x="240" y="312"/>
                            <a:pt x="240" y="303"/>
                          </a:cubicBezTo>
                          <a:close/>
                          <a:moveTo>
                            <a:pt x="395" y="248"/>
                          </a:moveTo>
                          <a:cubicBezTo>
                            <a:pt x="395" y="247"/>
                            <a:pt x="396" y="244"/>
                            <a:pt x="396" y="242"/>
                          </a:cubicBezTo>
                          <a:cubicBezTo>
                            <a:pt x="396" y="240"/>
                            <a:pt x="395" y="238"/>
                            <a:pt x="395" y="236"/>
                          </a:cubicBezTo>
                          <a:cubicBezTo>
                            <a:pt x="404" y="227"/>
                            <a:pt x="404" y="227"/>
                            <a:pt x="404" y="227"/>
                          </a:cubicBezTo>
                          <a:cubicBezTo>
                            <a:pt x="406" y="227"/>
                            <a:pt x="406" y="225"/>
                            <a:pt x="406" y="224"/>
                          </a:cubicBezTo>
                          <a:cubicBezTo>
                            <a:pt x="406" y="224"/>
                            <a:pt x="406" y="223"/>
                            <a:pt x="406" y="222"/>
                          </a:cubicBezTo>
                          <a:cubicBezTo>
                            <a:pt x="401" y="215"/>
                            <a:pt x="401" y="215"/>
                            <a:pt x="401" y="215"/>
                          </a:cubicBezTo>
                          <a:cubicBezTo>
                            <a:pt x="400" y="214"/>
                            <a:pt x="399" y="213"/>
                            <a:pt x="397" y="213"/>
                          </a:cubicBezTo>
                          <a:cubicBezTo>
                            <a:pt x="397" y="213"/>
                            <a:pt x="397" y="213"/>
                            <a:pt x="396" y="213"/>
                          </a:cubicBezTo>
                          <a:cubicBezTo>
                            <a:pt x="384" y="217"/>
                            <a:pt x="384" y="217"/>
                            <a:pt x="384" y="217"/>
                          </a:cubicBezTo>
                          <a:cubicBezTo>
                            <a:pt x="381" y="214"/>
                            <a:pt x="377" y="212"/>
                            <a:pt x="373" y="211"/>
                          </a:cubicBezTo>
                          <a:cubicBezTo>
                            <a:pt x="370" y="198"/>
                            <a:pt x="370" y="198"/>
                            <a:pt x="370" y="198"/>
                          </a:cubicBezTo>
                          <a:cubicBezTo>
                            <a:pt x="370" y="197"/>
                            <a:pt x="368" y="195"/>
                            <a:pt x="366" y="195"/>
                          </a:cubicBezTo>
                          <a:cubicBezTo>
                            <a:pt x="358" y="195"/>
                            <a:pt x="358" y="195"/>
                            <a:pt x="358" y="195"/>
                          </a:cubicBezTo>
                          <a:cubicBezTo>
                            <a:pt x="356" y="195"/>
                            <a:pt x="354" y="197"/>
                            <a:pt x="354" y="198"/>
                          </a:cubicBezTo>
                          <a:cubicBezTo>
                            <a:pt x="351" y="211"/>
                            <a:pt x="351" y="211"/>
                            <a:pt x="351" y="211"/>
                          </a:cubicBezTo>
                          <a:cubicBezTo>
                            <a:pt x="347" y="212"/>
                            <a:pt x="343" y="214"/>
                            <a:pt x="340" y="217"/>
                          </a:cubicBezTo>
                          <a:cubicBezTo>
                            <a:pt x="328" y="213"/>
                            <a:pt x="328" y="213"/>
                            <a:pt x="328" y="213"/>
                          </a:cubicBezTo>
                          <a:cubicBezTo>
                            <a:pt x="327" y="213"/>
                            <a:pt x="327" y="213"/>
                            <a:pt x="327" y="213"/>
                          </a:cubicBezTo>
                          <a:cubicBezTo>
                            <a:pt x="325" y="213"/>
                            <a:pt x="324" y="214"/>
                            <a:pt x="323" y="215"/>
                          </a:cubicBezTo>
                          <a:cubicBezTo>
                            <a:pt x="319" y="222"/>
                            <a:pt x="319" y="222"/>
                            <a:pt x="319" y="222"/>
                          </a:cubicBezTo>
                          <a:cubicBezTo>
                            <a:pt x="318" y="223"/>
                            <a:pt x="318" y="224"/>
                            <a:pt x="318" y="224"/>
                          </a:cubicBezTo>
                          <a:cubicBezTo>
                            <a:pt x="318" y="225"/>
                            <a:pt x="319" y="227"/>
                            <a:pt x="319" y="227"/>
                          </a:cubicBezTo>
                          <a:cubicBezTo>
                            <a:pt x="330" y="236"/>
                            <a:pt x="330" y="236"/>
                            <a:pt x="330" y="236"/>
                          </a:cubicBezTo>
                          <a:cubicBezTo>
                            <a:pt x="329" y="238"/>
                            <a:pt x="328" y="240"/>
                            <a:pt x="328" y="242"/>
                          </a:cubicBezTo>
                          <a:cubicBezTo>
                            <a:pt x="328" y="244"/>
                            <a:pt x="329" y="246"/>
                            <a:pt x="330" y="248"/>
                          </a:cubicBezTo>
                          <a:cubicBezTo>
                            <a:pt x="319" y="257"/>
                            <a:pt x="319" y="257"/>
                            <a:pt x="319" y="257"/>
                          </a:cubicBezTo>
                          <a:cubicBezTo>
                            <a:pt x="319" y="258"/>
                            <a:pt x="318" y="259"/>
                            <a:pt x="318" y="260"/>
                          </a:cubicBezTo>
                          <a:cubicBezTo>
                            <a:pt x="318" y="261"/>
                            <a:pt x="318" y="261"/>
                            <a:pt x="319" y="262"/>
                          </a:cubicBezTo>
                          <a:cubicBezTo>
                            <a:pt x="323" y="269"/>
                            <a:pt x="323" y="269"/>
                            <a:pt x="323" y="269"/>
                          </a:cubicBezTo>
                          <a:cubicBezTo>
                            <a:pt x="324" y="271"/>
                            <a:pt x="325" y="271"/>
                            <a:pt x="327" y="271"/>
                          </a:cubicBezTo>
                          <a:cubicBezTo>
                            <a:pt x="327" y="271"/>
                            <a:pt x="327" y="271"/>
                            <a:pt x="328" y="271"/>
                          </a:cubicBezTo>
                          <a:cubicBezTo>
                            <a:pt x="340" y="267"/>
                            <a:pt x="340" y="267"/>
                            <a:pt x="340" y="267"/>
                          </a:cubicBezTo>
                          <a:cubicBezTo>
                            <a:pt x="343" y="270"/>
                            <a:pt x="347" y="272"/>
                            <a:pt x="351" y="273"/>
                          </a:cubicBezTo>
                          <a:cubicBezTo>
                            <a:pt x="354" y="286"/>
                            <a:pt x="354" y="286"/>
                            <a:pt x="354" y="286"/>
                          </a:cubicBezTo>
                          <a:cubicBezTo>
                            <a:pt x="354" y="288"/>
                            <a:pt x="356" y="289"/>
                            <a:pt x="358" y="289"/>
                          </a:cubicBezTo>
                          <a:cubicBezTo>
                            <a:pt x="366" y="289"/>
                            <a:pt x="366" y="289"/>
                            <a:pt x="366" y="289"/>
                          </a:cubicBezTo>
                          <a:cubicBezTo>
                            <a:pt x="368" y="289"/>
                            <a:pt x="370" y="288"/>
                            <a:pt x="370" y="286"/>
                          </a:cubicBezTo>
                          <a:cubicBezTo>
                            <a:pt x="373" y="274"/>
                            <a:pt x="373" y="274"/>
                            <a:pt x="373" y="274"/>
                          </a:cubicBezTo>
                          <a:cubicBezTo>
                            <a:pt x="377" y="272"/>
                            <a:pt x="381" y="270"/>
                            <a:pt x="384" y="267"/>
                          </a:cubicBezTo>
                          <a:cubicBezTo>
                            <a:pt x="396" y="271"/>
                            <a:pt x="396" y="271"/>
                            <a:pt x="396" y="271"/>
                          </a:cubicBezTo>
                          <a:cubicBezTo>
                            <a:pt x="397" y="271"/>
                            <a:pt x="397" y="271"/>
                            <a:pt x="397" y="271"/>
                          </a:cubicBezTo>
                          <a:cubicBezTo>
                            <a:pt x="399" y="271"/>
                            <a:pt x="400" y="271"/>
                            <a:pt x="401" y="269"/>
                          </a:cubicBezTo>
                          <a:cubicBezTo>
                            <a:pt x="406" y="262"/>
                            <a:pt x="406" y="262"/>
                            <a:pt x="406" y="262"/>
                          </a:cubicBezTo>
                          <a:cubicBezTo>
                            <a:pt x="406" y="261"/>
                            <a:pt x="406" y="261"/>
                            <a:pt x="406" y="260"/>
                          </a:cubicBezTo>
                          <a:cubicBezTo>
                            <a:pt x="406" y="259"/>
                            <a:pt x="406" y="258"/>
                            <a:pt x="404" y="257"/>
                          </a:cubicBezTo>
                          <a:cubicBezTo>
                            <a:pt x="395" y="248"/>
                            <a:pt x="395" y="248"/>
                            <a:pt x="395" y="248"/>
                          </a:cubicBezTo>
                          <a:cubicBezTo>
                            <a:pt x="395" y="248"/>
                            <a:pt x="395" y="248"/>
                            <a:pt x="395" y="248"/>
                          </a:cubicBezTo>
                          <a:close/>
                          <a:moveTo>
                            <a:pt x="375" y="242"/>
                          </a:moveTo>
                          <a:cubicBezTo>
                            <a:pt x="375" y="249"/>
                            <a:pt x="369" y="255"/>
                            <a:pt x="362" y="255"/>
                          </a:cubicBezTo>
                          <a:cubicBezTo>
                            <a:pt x="355" y="255"/>
                            <a:pt x="349" y="249"/>
                            <a:pt x="349" y="242"/>
                          </a:cubicBezTo>
                          <a:cubicBezTo>
                            <a:pt x="349" y="235"/>
                            <a:pt x="355" y="229"/>
                            <a:pt x="362" y="229"/>
                          </a:cubicBezTo>
                          <a:cubicBezTo>
                            <a:pt x="369" y="229"/>
                            <a:pt x="375" y="235"/>
                            <a:pt x="375" y="242"/>
                          </a:cubicBezTo>
                          <a:close/>
                        </a:path>
                      </a:pathLst>
                    </a:custGeom>
                    <a:solidFill>
                      <a:srgbClr val="FFFFFF"/>
                    </a:solidFill>
                    <a:ln>
                      <a:noFill/>
                    </a:ln>
                  </p:spPr>
                  <p:txBody>
                    <a:bodyPr vert="horz" wrap="square" lIns="68560" tIns="34280" rIns="68560" bIns="34280" numCol="1" anchor="t" anchorCtr="0" compatLnSpc="1">
                      <a:prstTxWarp prst="textNoShape">
                        <a:avLst/>
                      </a:prstTxWarp>
                    </a:bodyPr>
                    <a:lstStyle/>
                    <a:p>
                      <a:endParaRPr lang="en-US" sz="1350">
                        <a:gradFill>
                          <a:gsLst>
                            <a:gs pos="0">
                              <a:schemeClr val="tx1">
                                <a:lumMod val="0"/>
                                <a:lumOff val="100000"/>
                              </a:schemeClr>
                            </a:gs>
                            <a:gs pos="100000">
                              <a:schemeClr val="tx1">
                                <a:lumMod val="0"/>
                                <a:lumOff val="100000"/>
                              </a:schemeClr>
                            </a:gs>
                          </a:gsLst>
                          <a:lin ang="5400000" scaled="0"/>
                        </a:gradFill>
                      </a:endParaRPr>
                    </a:p>
                  </p:txBody>
                </p:sp>
                <p:cxnSp>
                  <p:nvCxnSpPr>
                    <p:cNvPr id="239" name="Straight Arrow Connector 238"/>
                    <p:cNvCxnSpPr/>
                    <p:nvPr/>
                  </p:nvCxnSpPr>
                  <p:spPr>
                    <a:xfrm>
                      <a:off x="526538" y="5134369"/>
                      <a:ext cx="0" cy="274320"/>
                    </a:xfrm>
                    <a:prstGeom prst="straightConnector1">
                      <a:avLst/>
                    </a:prstGeom>
                    <a:ln w="2540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sp>
              <p:nvSpPr>
                <p:cNvPr id="266" name="Freeform 5"/>
                <p:cNvSpPr>
                  <a:spLocks noChangeAspect="1" noEditPoints="1"/>
                </p:cNvSpPr>
                <p:nvPr/>
              </p:nvSpPr>
              <p:spPr bwMode="auto">
                <a:xfrm>
                  <a:off x="3374500" y="5763340"/>
                  <a:ext cx="480009" cy="374811"/>
                </a:xfrm>
                <a:custGeom>
                  <a:avLst/>
                  <a:gdLst>
                    <a:gd name="T0" fmla="*/ 69 w 289"/>
                    <a:gd name="T1" fmla="*/ 83 h 225"/>
                    <a:gd name="T2" fmla="*/ 140 w 289"/>
                    <a:gd name="T3" fmla="*/ 57 h 225"/>
                    <a:gd name="T4" fmla="*/ 140 w 289"/>
                    <a:gd name="T5" fmla="*/ 23 h 225"/>
                    <a:gd name="T6" fmla="*/ 70 w 289"/>
                    <a:gd name="T7" fmla="*/ 0 h 225"/>
                    <a:gd name="T8" fmla="*/ 0 w 289"/>
                    <a:gd name="T9" fmla="*/ 23 h 225"/>
                    <a:gd name="T10" fmla="*/ 0 w 289"/>
                    <a:gd name="T11" fmla="*/ 137 h 225"/>
                    <a:gd name="T12" fmla="*/ 69 w 289"/>
                    <a:gd name="T13" fmla="*/ 161 h 225"/>
                    <a:gd name="T14" fmla="*/ 69 w 289"/>
                    <a:gd name="T15" fmla="*/ 83 h 225"/>
                    <a:gd name="T16" fmla="*/ 70 w 289"/>
                    <a:gd name="T17" fmla="*/ 7 h 225"/>
                    <a:gd name="T18" fmla="*/ 129 w 289"/>
                    <a:gd name="T19" fmla="*/ 23 h 225"/>
                    <a:gd name="T20" fmla="*/ 70 w 289"/>
                    <a:gd name="T21" fmla="*/ 39 h 225"/>
                    <a:gd name="T22" fmla="*/ 11 w 289"/>
                    <a:gd name="T23" fmla="*/ 23 h 225"/>
                    <a:gd name="T24" fmla="*/ 70 w 289"/>
                    <a:gd name="T25" fmla="*/ 7 h 225"/>
                    <a:gd name="T26" fmla="*/ 219 w 289"/>
                    <a:gd name="T27" fmla="*/ 0 h 225"/>
                    <a:gd name="T28" fmla="*/ 150 w 289"/>
                    <a:gd name="T29" fmla="*/ 23 h 225"/>
                    <a:gd name="T30" fmla="*/ 150 w 289"/>
                    <a:gd name="T31" fmla="*/ 57 h 225"/>
                    <a:gd name="T32" fmla="*/ 221 w 289"/>
                    <a:gd name="T33" fmla="*/ 83 h 225"/>
                    <a:gd name="T34" fmla="*/ 221 w 289"/>
                    <a:gd name="T35" fmla="*/ 161 h 225"/>
                    <a:gd name="T36" fmla="*/ 289 w 289"/>
                    <a:gd name="T37" fmla="*/ 137 h 225"/>
                    <a:gd name="T38" fmla="*/ 289 w 289"/>
                    <a:gd name="T39" fmla="*/ 23 h 225"/>
                    <a:gd name="T40" fmla="*/ 219 w 289"/>
                    <a:gd name="T41" fmla="*/ 0 h 225"/>
                    <a:gd name="T42" fmla="*/ 219 w 289"/>
                    <a:gd name="T43" fmla="*/ 39 h 225"/>
                    <a:gd name="T44" fmla="*/ 161 w 289"/>
                    <a:gd name="T45" fmla="*/ 23 h 225"/>
                    <a:gd name="T46" fmla="*/ 219 w 289"/>
                    <a:gd name="T47" fmla="*/ 7 h 225"/>
                    <a:gd name="T48" fmla="*/ 278 w 289"/>
                    <a:gd name="T49" fmla="*/ 23 h 225"/>
                    <a:gd name="T50" fmla="*/ 219 w 289"/>
                    <a:gd name="T51" fmla="*/ 39 h 225"/>
                    <a:gd name="T52" fmla="*/ 145 w 289"/>
                    <a:gd name="T53" fmla="*/ 64 h 225"/>
                    <a:gd name="T54" fmla="*/ 75 w 289"/>
                    <a:gd name="T55" fmla="*/ 88 h 225"/>
                    <a:gd name="T56" fmla="*/ 75 w 289"/>
                    <a:gd name="T57" fmla="*/ 202 h 225"/>
                    <a:gd name="T58" fmla="*/ 145 w 289"/>
                    <a:gd name="T59" fmla="*/ 225 h 225"/>
                    <a:gd name="T60" fmla="*/ 215 w 289"/>
                    <a:gd name="T61" fmla="*/ 202 h 225"/>
                    <a:gd name="T62" fmla="*/ 215 w 289"/>
                    <a:gd name="T63" fmla="*/ 88 h 225"/>
                    <a:gd name="T64" fmla="*/ 145 w 289"/>
                    <a:gd name="T65" fmla="*/ 64 h 225"/>
                    <a:gd name="T66" fmla="*/ 145 w 289"/>
                    <a:gd name="T67" fmla="*/ 103 h 225"/>
                    <a:gd name="T68" fmla="*/ 86 w 289"/>
                    <a:gd name="T69" fmla="*/ 87 h 225"/>
                    <a:gd name="T70" fmla="*/ 145 w 289"/>
                    <a:gd name="T71" fmla="*/ 71 h 225"/>
                    <a:gd name="T72" fmla="*/ 204 w 289"/>
                    <a:gd name="T73" fmla="*/ 87 h 225"/>
                    <a:gd name="T74" fmla="*/ 145 w 289"/>
                    <a:gd name="T75"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9" h="225">
                      <a:moveTo>
                        <a:pt x="69" y="83"/>
                      </a:moveTo>
                      <a:cubicBezTo>
                        <a:pt x="69" y="64"/>
                        <a:pt x="111" y="58"/>
                        <a:pt x="140" y="57"/>
                      </a:cubicBezTo>
                      <a:cubicBezTo>
                        <a:pt x="140" y="23"/>
                        <a:pt x="140" y="23"/>
                        <a:pt x="140" y="23"/>
                      </a:cubicBezTo>
                      <a:cubicBezTo>
                        <a:pt x="140" y="5"/>
                        <a:pt x="96" y="0"/>
                        <a:pt x="70" y="0"/>
                      </a:cubicBezTo>
                      <a:cubicBezTo>
                        <a:pt x="44" y="0"/>
                        <a:pt x="0" y="5"/>
                        <a:pt x="0" y="23"/>
                      </a:cubicBezTo>
                      <a:cubicBezTo>
                        <a:pt x="0" y="137"/>
                        <a:pt x="0" y="137"/>
                        <a:pt x="0" y="137"/>
                      </a:cubicBezTo>
                      <a:cubicBezTo>
                        <a:pt x="0" y="155"/>
                        <a:pt x="43" y="160"/>
                        <a:pt x="69" y="161"/>
                      </a:cubicBezTo>
                      <a:cubicBezTo>
                        <a:pt x="69" y="143"/>
                        <a:pt x="69" y="117"/>
                        <a:pt x="69" y="83"/>
                      </a:cubicBezTo>
                      <a:close/>
                      <a:moveTo>
                        <a:pt x="70" y="7"/>
                      </a:moveTo>
                      <a:cubicBezTo>
                        <a:pt x="103" y="7"/>
                        <a:pt x="129" y="14"/>
                        <a:pt x="129" y="23"/>
                      </a:cubicBezTo>
                      <a:cubicBezTo>
                        <a:pt x="129" y="32"/>
                        <a:pt x="103" y="39"/>
                        <a:pt x="70" y="39"/>
                      </a:cubicBezTo>
                      <a:cubicBezTo>
                        <a:pt x="38" y="39"/>
                        <a:pt x="11" y="32"/>
                        <a:pt x="11" y="23"/>
                      </a:cubicBezTo>
                      <a:cubicBezTo>
                        <a:pt x="11" y="14"/>
                        <a:pt x="38" y="7"/>
                        <a:pt x="70" y="7"/>
                      </a:cubicBezTo>
                      <a:close/>
                      <a:moveTo>
                        <a:pt x="219" y="0"/>
                      </a:moveTo>
                      <a:cubicBezTo>
                        <a:pt x="193" y="0"/>
                        <a:pt x="150" y="5"/>
                        <a:pt x="150" y="23"/>
                      </a:cubicBezTo>
                      <a:cubicBezTo>
                        <a:pt x="150" y="36"/>
                        <a:pt x="150" y="47"/>
                        <a:pt x="150" y="57"/>
                      </a:cubicBezTo>
                      <a:cubicBezTo>
                        <a:pt x="178" y="58"/>
                        <a:pt x="221" y="64"/>
                        <a:pt x="221" y="83"/>
                      </a:cubicBezTo>
                      <a:cubicBezTo>
                        <a:pt x="221" y="83"/>
                        <a:pt x="221" y="83"/>
                        <a:pt x="221" y="161"/>
                      </a:cubicBezTo>
                      <a:cubicBezTo>
                        <a:pt x="247" y="160"/>
                        <a:pt x="289" y="155"/>
                        <a:pt x="289" y="137"/>
                      </a:cubicBezTo>
                      <a:cubicBezTo>
                        <a:pt x="289" y="23"/>
                        <a:pt x="289" y="23"/>
                        <a:pt x="289" y="23"/>
                      </a:cubicBezTo>
                      <a:cubicBezTo>
                        <a:pt x="289" y="5"/>
                        <a:pt x="245" y="0"/>
                        <a:pt x="219" y="0"/>
                      </a:cubicBezTo>
                      <a:close/>
                      <a:moveTo>
                        <a:pt x="219" y="39"/>
                      </a:moveTo>
                      <a:cubicBezTo>
                        <a:pt x="187" y="39"/>
                        <a:pt x="161" y="32"/>
                        <a:pt x="161" y="23"/>
                      </a:cubicBezTo>
                      <a:cubicBezTo>
                        <a:pt x="161" y="14"/>
                        <a:pt x="187" y="7"/>
                        <a:pt x="219" y="7"/>
                      </a:cubicBezTo>
                      <a:cubicBezTo>
                        <a:pt x="252" y="7"/>
                        <a:pt x="278" y="14"/>
                        <a:pt x="278" y="23"/>
                      </a:cubicBezTo>
                      <a:cubicBezTo>
                        <a:pt x="278" y="32"/>
                        <a:pt x="252" y="39"/>
                        <a:pt x="219" y="39"/>
                      </a:cubicBezTo>
                      <a:close/>
                      <a:moveTo>
                        <a:pt x="145" y="64"/>
                      </a:moveTo>
                      <a:cubicBezTo>
                        <a:pt x="119" y="64"/>
                        <a:pt x="75" y="69"/>
                        <a:pt x="75" y="88"/>
                      </a:cubicBezTo>
                      <a:cubicBezTo>
                        <a:pt x="75" y="202"/>
                        <a:pt x="75" y="202"/>
                        <a:pt x="75" y="202"/>
                      </a:cubicBezTo>
                      <a:cubicBezTo>
                        <a:pt x="75" y="220"/>
                        <a:pt x="119" y="225"/>
                        <a:pt x="145" y="225"/>
                      </a:cubicBezTo>
                      <a:cubicBezTo>
                        <a:pt x="171" y="225"/>
                        <a:pt x="215" y="220"/>
                        <a:pt x="215" y="202"/>
                      </a:cubicBezTo>
                      <a:cubicBezTo>
                        <a:pt x="215" y="88"/>
                        <a:pt x="215" y="88"/>
                        <a:pt x="215" y="88"/>
                      </a:cubicBezTo>
                      <a:cubicBezTo>
                        <a:pt x="215" y="69"/>
                        <a:pt x="171" y="64"/>
                        <a:pt x="145" y="64"/>
                      </a:cubicBezTo>
                      <a:close/>
                      <a:moveTo>
                        <a:pt x="145" y="103"/>
                      </a:moveTo>
                      <a:cubicBezTo>
                        <a:pt x="112" y="103"/>
                        <a:pt x="86" y="96"/>
                        <a:pt x="86" y="87"/>
                      </a:cubicBezTo>
                      <a:cubicBezTo>
                        <a:pt x="86" y="78"/>
                        <a:pt x="112" y="71"/>
                        <a:pt x="145" y="71"/>
                      </a:cubicBezTo>
                      <a:cubicBezTo>
                        <a:pt x="177" y="71"/>
                        <a:pt x="204" y="78"/>
                        <a:pt x="204" y="87"/>
                      </a:cubicBezTo>
                      <a:cubicBezTo>
                        <a:pt x="204" y="96"/>
                        <a:pt x="177" y="103"/>
                        <a:pt x="145" y="103"/>
                      </a:cubicBezTo>
                      <a:close/>
                    </a:path>
                  </a:pathLst>
                </a:custGeom>
                <a:solidFill>
                  <a:srgbClr val="FFFFFF"/>
                </a:solidFill>
                <a:ln>
                  <a:noFill/>
                </a:ln>
              </p:spPr>
              <p:txBody>
                <a:bodyPr vert="horz" wrap="square" lIns="68560" tIns="34280" rIns="68560" bIns="34280" numCol="1" anchor="t" anchorCtr="0" compatLnSpc="1">
                  <a:prstTxWarp prst="textNoShape">
                    <a:avLst/>
                  </a:prstTxWarp>
                </a:bodyPr>
                <a:lstStyle/>
                <a:p>
                  <a:endParaRPr lang="en-US" sz="1350">
                    <a:gradFill>
                      <a:gsLst>
                        <a:gs pos="0">
                          <a:schemeClr val="tx1">
                            <a:lumMod val="0"/>
                            <a:lumOff val="100000"/>
                          </a:schemeClr>
                        </a:gs>
                        <a:gs pos="100000">
                          <a:schemeClr val="tx1">
                            <a:lumMod val="0"/>
                            <a:lumOff val="100000"/>
                          </a:schemeClr>
                        </a:gs>
                      </a:gsLst>
                      <a:lin ang="5400000" scaled="0"/>
                    </a:gradFill>
                  </a:endParaRPr>
                </a:p>
              </p:txBody>
            </p:sp>
          </p:grpSp>
          <p:grpSp>
            <p:nvGrpSpPr>
              <p:cNvPr id="26" name="Group 25"/>
              <p:cNvGrpSpPr/>
              <p:nvPr/>
            </p:nvGrpSpPr>
            <p:grpSpPr>
              <a:xfrm>
                <a:off x="5358662" y="4808603"/>
                <a:ext cx="2804262" cy="1546007"/>
                <a:chOff x="5358663" y="4799078"/>
                <a:chExt cx="2804262" cy="1546007"/>
              </a:xfrm>
            </p:grpSpPr>
            <p:sp>
              <p:nvSpPr>
                <p:cNvPr id="244" name="Oval 2"/>
                <p:cNvSpPr>
                  <a:spLocks/>
                </p:cNvSpPr>
                <p:nvPr/>
              </p:nvSpPr>
              <p:spPr bwMode="auto">
                <a:xfrm>
                  <a:off x="5358663" y="4799078"/>
                  <a:ext cx="2804262" cy="1546007"/>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ln>
                  <a:headEnd type="none" w="med" len="med"/>
                  <a:tailEnd type="none" w="med" len="med"/>
                </a:ln>
              </p:spPr>
              <p:style>
                <a:lnRef idx="2">
                  <a:schemeClr val="accent1">
                    <a:shade val="50000"/>
                  </a:schemeClr>
                </a:lnRef>
                <a:fillRef idx="1001">
                  <a:schemeClr val="dk2"/>
                </a:fillRef>
                <a:effectRef idx="0">
                  <a:schemeClr val="accent1"/>
                </a:effectRef>
                <a:fontRef idx="minor">
                  <a:schemeClr val="lt1"/>
                </a:fontRef>
              </p:style>
              <p:txBody>
                <a:bodyPr rot="0" spcFirstLastPara="0" vertOverflow="overflow" horzOverflow="overflow" vert="horz" wrap="square" lIns="69925" tIns="34962" rIns="34962" bIns="69925" numCol="1" spcCol="0" rtlCol="0" fromWordArt="0" anchor="b" anchorCtr="0" forceAA="0" compatLnSpc="1">
                  <a:prstTxWarp prst="textNoShape">
                    <a:avLst/>
                  </a:prstTxWarp>
                  <a:noAutofit/>
                </a:bodyPr>
                <a:lstStyle/>
                <a:p>
                  <a:pPr algn="ctr" defTabSz="699020" fontAlgn="base">
                    <a:spcBef>
                      <a:spcPct val="0"/>
                    </a:spcBef>
                    <a:spcAft>
                      <a:spcPct val="0"/>
                    </a:spcAft>
                  </a:pPr>
                  <a:endParaRPr lang="en-US" sz="1377" spc="-39" dirty="0">
                    <a:gradFill>
                      <a:gsLst>
                        <a:gs pos="0">
                          <a:schemeClr val="tx1">
                            <a:lumMod val="0"/>
                            <a:lumOff val="100000"/>
                          </a:schemeClr>
                        </a:gs>
                        <a:gs pos="100000">
                          <a:schemeClr val="tx1">
                            <a:lumMod val="0"/>
                            <a:lumOff val="100000"/>
                          </a:schemeClr>
                        </a:gs>
                      </a:gsLst>
                      <a:lin ang="5400000" scaled="0"/>
                    </a:gradFill>
                    <a:ea typeface="Segoe UI" pitchFamily="34" charset="0"/>
                    <a:cs typeface="Segoe UI" pitchFamily="34" charset="0"/>
                  </a:endParaRPr>
                </a:p>
              </p:txBody>
            </p:sp>
            <p:sp>
              <p:nvSpPr>
                <p:cNvPr id="267" name="Freeform 5"/>
                <p:cNvSpPr>
                  <a:spLocks noChangeAspect="1" noEditPoints="1"/>
                </p:cNvSpPr>
                <p:nvPr/>
              </p:nvSpPr>
              <p:spPr bwMode="auto">
                <a:xfrm>
                  <a:off x="5922615" y="5763340"/>
                  <a:ext cx="480009" cy="374811"/>
                </a:xfrm>
                <a:custGeom>
                  <a:avLst/>
                  <a:gdLst>
                    <a:gd name="T0" fmla="*/ 69 w 289"/>
                    <a:gd name="T1" fmla="*/ 83 h 225"/>
                    <a:gd name="T2" fmla="*/ 140 w 289"/>
                    <a:gd name="T3" fmla="*/ 57 h 225"/>
                    <a:gd name="T4" fmla="*/ 140 w 289"/>
                    <a:gd name="T5" fmla="*/ 23 h 225"/>
                    <a:gd name="T6" fmla="*/ 70 w 289"/>
                    <a:gd name="T7" fmla="*/ 0 h 225"/>
                    <a:gd name="T8" fmla="*/ 0 w 289"/>
                    <a:gd name="T9" fmla="*/ 23 h 225"/>
                    <a:gd name="T10" fmla="*/ 0 w 289"/>
                    <a:gd name="T11" fmla="*/ 137 h 225"/>
                    <a:gd name="T12" fmla="*/ 69 w 289"/>
                    <a:gd name="T13" fmla="*/ 161 h 225"/>
                    <a:gd name="T14" fmla="*/ 69 w 289"/>
                    <a:gd name="T15" fmla="*/ 83 h 225"/>
                    <a:gd name="T16" fmla="*/ 70 w 289"/>
                    <a:gd name="T17" fmla="*/ 7 h 225"/>
                    <a:gd name="T18" fmla="*/ 129 w 289"/>
                    <a:gd name="T19" fmla="*/ 23 h 225"/>
                    <a:gd name="T20" fmla="*/ 70 w 289"/>
                    <a:gd name="T21" fmla="*/ 39 h 225"/>
                    <a:gd name="T22" fmla="*/ 11 w 289"/>
                    <a:gd name="T23" fmla="*/ 23 h 225"/>
                    <a:gd name="T24" fmla="*/ 70 w 289"/>
                    <a:gd name="T25" fmla="*/ 7 h 225"/>
                    <a:gd name="T26" fmla="*/ 219 w 289"/>
                    <a:gd name="T27" fmla="*/ 0 h 225"/>
                    <a:gd name="T28" fmla="*/ 150 w 289"/>
                    <a:gd name="T29" fmla="*/ 23 h 225"/>
                    <a:gd name="T30" fmla="*/ 150 w 289"/>
                    <a:gd name="T31" fmla="*/ 57 h 225"/>
                    <a:gd name="T32" fmla="*/ 221 w 289"/>
                    <a:gd name="T33" fmla="*/ 83 h 225"/>
                    <a:gd name="T34" fmla="*/ 221 w 289"/>
                    <a:gd name="T35" fmla="*/ 161 h 225"/>
                    <a:gd name="T36" fmla="*/ 289 w 289"/>
                    <a:gd name="T37" fmla="*/ 137 h 225"/>
                    <a:gd name="T38" fmla="*/ 289 w 289"/>
                    <a:gd name="T39" fmla="*/ 23 h 225"/>
                    <a:gd name="T40" fmla="*/ 219 w 289"/>
                    <a:gd name="T41" fmla="*/ 0 h 225"/>
                    <a:gd name="T42" fmla="*/ 219 w 289"/>
                    <a:gd name="T43" fmla="*/ 39 h 225"/>
                    <a:gd name="T44" fmla="*/ 161 w 289"/>
                    <a:gd name="T45" fmla="*/ 23 h 225"/>
                    <a:gd name="T46" fmla="*/ 219 w 289"/>
                    <a:gd name="T47" fmla="*/ 7 h 225"/>
                    <a:gd name="T48" fmla="*/ 278 w 289"/>
                    <a:gd name="T49" fmla="*/ 23 h 225"/>
                    <a:gd name="T50" fmla="*/ 219 w 289"/>
                    <a:gd name="T51" fmla="*/ 39 h 225"/>
                    <a:gd name="T52" fmla="*/ 145 w 289"/>
                    <a:gd name="T53" fmla="*/ 64 h 225"/>
                    <a:gd name="T54" fmla="*/ 75 w 289"/>
                    <a:gd name="T55" fmla="*/ 88 h 225"/>
                    <a:gd name="T56" fmla="*/ 75 w 289"/>
                    <a:gd name="T57" fmla="*/ 202 h 225"/>
                    <a:gd name="T58" fmla="*/ 145 w 289"/>
                    <a:gd name="T59" fmla="*/ 225 h 225"/>
                    <a:gd name="T60" fmla="*/ 215 w 289"/>
                    <a:gd name="T61" fmla="*/ 202 h 225"/>
                    <a:gd name="T62" fmla="*/ 215 w 289"/>
                    <a:gd name="T63" fmla="*/ 88 h 225"/>
                    <a:gd name="T64" fmla="*/ 145 w 289"/>
                    <a:gd name="T65" fmla="*/ 64 h 225"/>
                    <a:gd name="T66" fmla="*/ 145 w 289"/>
                    <a:gd name="T67" fmla="*/ 103 h 225"/>
                    <a:gd name="T68" fmla="*/ 86 w 289"/>
                    <a:gd name="T69" fmla="*/ 87 h 225"/>
                    <a:gd name="T70" fmla="*/ 145 w 289"/>
                    <a:gd name="T71" fmla="*/ 71 h 225"/>
                    <a:gd name="T72" fmla="*/ 204 w 289"/>
                    <a:gd name="T73" fmla="*/ 87 h 225"/>
                    <a:gd name="T74" fmla="*/ 145 w 289"/>
                    <a:gd name="T75"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9" h="225">
                      <a:moveTo>
                        <a:pt x="69" y="83"/>
                      </a:moveTo>
                      <a:cubicBezTo>
                        <a:pt x="69" y="64"/>
                        <a:pt x="111" y="58"/>
                        <a:pt x="140" y="57"/>
                      </a:cubicBezTo>
                      <a:cubicBezTo>
                        <a:pt x="140" y="23"/>
                        <a:pt x="140" y="23"/>
                        <a:pt x="140" y="23"/>
                      </a:cubicBezTo>
                      <a:cubicBezTo>
                        <a:pt x="140" y="5"/>
                        <a:pt x="96" y="0"/>
                        <a:pt x="70" y="0"/>
                      </a:cubicBezTo>
                      <a:cubicBezTo>
                        <a:pt x="44" y="0"/>
                        <a:pt x="0" y="5"/>
                        <a:pt x="0" y="23"/>
                      </a:cubicBezTo>
                      <a:cubicBezTo>
                        <a:pt x="0" y="137"/>
                        <a:pt x="0" y="137"/>
                        <a:pt x="0" y="137"/>
                      </a:cubicBezTo>
                      <a:cubicBezTo>
                        <a:pt x="0" y="155"/>
                        <a:pt x="43" y="160"/>
                        <a:pt x="69" y="161"/>
                      </a:cubicBezTo>
                      <a:cubicBezTo>
                        <a:pt x="69" y="143"/>
                        <a:pt x="69" y="117"/>
                        <a:pt x="69" y="83"/>
                      </a:cubicBezTo>
                      <a:close/>
                      <a:moveTo>
                        <a:pt x="70" y="7"/>
                      </a:moveTo>
                      <a:cubicBezTo>
                        <a:pt x="103" y="7"/>
                        <a:pt x="129" y="14"/>
                        <a:pt x="129" y="23"/>
                      </a:cubicBezTo>
                      <a:cubicBezTo>
                        <a:pt x="129" y="32"/>
                        <a:pt x="103" y="39"/>
                        <a:pt x="70" y="39"/>
                      </a:cubicBezTo>
                      <a:cubicBezTo>
                        <a:pt x="38" y="39"/>
                        <a:pt x="11" y="32"/>
                        <a:pt x="11" y="23"/>
                      </a:cubicBezTo>
                      <a:cubicBezTo>
                        <a:pt x="11" y="14"/>
                        <a:pt x="38" y="7"/>
                        <a:pt x="70" y="7"/>
                      </a:cubicBezTo>
                      <a:close/>
                      <a:moveTo>
                        <a:pt x="219" y="0"/>
                      </a:moveTo>
                      <a:cubicBezTo>
                        <a:pt x="193" y="0"/>
                        <a:pt x="150" y="5"/>
                        <a:pt x="150" y="23"/>
                      </a:cubicBezTo>
                      <a:cubicBezTo>
                        <a:pt x="150" y="36"/>
                        <a:pt x="150" y="47"/>
                        <a:pt x="150" y="57"/>
                      </a:cubicBezTo>
                      <a:cubicBezTo>
                        <a:pt x="178" y="58"/>
                        <a:pt x="221" y="64"/>
                        <a:pt x="221" y="83"/>
                      </a:cubicBezTo>
                      <a:cubicBezTo>
                        <a:pt x="221" y="83"/>
                        <a:pt x="221" y="83"/>
                        <a:pt x="221" y="161"/>
                      </a:cubicBezTo>
                      <a:cubicBezTo>
                        <a:pt x="247" y="160"/>
                        <a:pt x="289" y="155"/>
                        <a:pt x="289" y="137"/>
                      </a:cubicBezTo>
                      <a:cubicBezTo>
                        <a:pt x="289" y="23"/>
                        <a:pt x="289" y="23"/>
                        <a:pt x="289" y="23"/>
                      </a:cubicBezTo>
                      <a:cubicBezTo>
                        <a:pt x="289" y="5"/>
                        <a:pt x="245" y="0"/>
                        <a:pt x="219" y="0"/>
                      </a:cubicBezTo>
                      <a:close/>
                      <a:moveTo>
                        <a:pt x="219" y="39"/>
                      </a:moveTo>
                      <a:cubicBezTo>
                        <a:pt x="187" y="39"/>
                        <a:pt x="161" y="32"/>
                        <a:pt x="161" y="23"/>
                      </a:cubicBezTo>
                      <a:cubicBezTo>
                        <a:pt x="161" y="14"/>
                        <a:pt x="187" y="7"/>
                        <a:pt x="219" y="7"/>
                      </a:cubicBezTo>
                      <a:cubicBezTo>
                        <a:pt x="252" y="7"/>
                        <a:pt x="278" y="14"/>
                        <a:pt x="278" y="23"/>
                      </a:cubicBezTo>
                      <a:cubicBezTo>
                        <a:pt x="278" y="32"/>
                        <a:pt x="252" y="39"/>
                        <a:pt x="219" y="39"/>
                      </a:cubicBezTo>
                      <a:close/>
                      <a:moveTo>
                        <a:pt x="145" y="64"/>
                      </a:moveTo>
                      <a:cubicBezTo>
                        <a:pt x="119" y="64"/>
                        <a:pt x="75" y="69"/>
                        <a:pt x="75" y="88"/>
                      </a:cubicBezTo>
                      <a:cubicBezTo>
                        <a:pt x="75" y="202"/>
                        <a:pt x="75" y="202"/>
                        <a:pt x="75" y="202"/>
                      </a:cubicBezTo>
                      <a:cubicBezTo>
                        <a:pt x="75" y="220"/>
                        <a:pt x="119" y="225"/>
                        <a:pt x="145" y="225"/>
                      </a:cubicBezTo>
                      <a:cubicBezTo>
                        <a:pt x="171" y="225"/>
                        <a:pt x="215" y="220"/>
                        <a:pt x="215" y="202"/>
                      </a:cubicBezTo>
                      <a:cubicBezTo>
                        <a:pt x="215" y="88"/>
                        <a:pt x="215" y="88"/>
                        <a:pt x="215" y="88"/>
                      </a:cubicBezTo>
                      <a:cubicBezTo>
                        <a:pt x="215" y="69"/>
                        <a:pt x="171" y="64"/>
                        <a:pt x="145" y="64"/>
                      </a:cubicBezTo>
                      <a:close/>
                      <a:moveTo>
                        <a:pt x="145" y="103"/>
                      </a:moveTo>
                      <a:cubicBezTo>
                        <a:pt x="112" y="103"/>
                        <a:pt x="86" y="96"/>
                        <a:pt x="86" y="87"/>
                      </a:cubicBezTo>
                      <a:cubicBezTo>
                        <a:pt x="86" y="78"/>
                        <a:pt x="112" y="71"/>
                        <a:pt x="145" y="71"/>
                      </a:cubicBezTo>
                      <a:cubicBezTo>
                        <a:pt x="177" y="71"/>
                        <a:pt x="204" y="78"/>
                        <a:pt x="204" y="87"/>
                      </a:cubicBezTo>
                      <a:cubicBezTo>
                        <a:pt x="204" y="96"/>
                        <a:pt x="177" y="103"/>
                        <a:pt x="145" y="103"/>
                      </a:cubicBezTo>
                      <a:close/>
                    </a:path>
                  </a:pathLst>
                </a:custGeom>
                <a:solidFill>
                  <a:srgbClr val="FFFFFF"/>
                </a:solidFill>
                <a:ln>
                  <a:noFill/>
                </a:ln>
              </p:spPr>
              <p:txBody>
                <a:bodyPr vert="horz" wrap="square" lIns="68560" tIns="34280" rIns="68560" bIns="34280" numCol="1" anchor="t" anchorCtr="0" compatLnSpc="1">
                  <a:prstTxWarp prst="textNoShape">
                    <a:avLst/>
                  </a:prstTxWarp>
                </a:bodyPr>
                <a:lstStyle/>
                <a:p>
                  <a:endParaRPr lang="en-US" sz="1350">
                    <a:gradFill>
                      <a:gsLst>
                        <a:gs pos="0">
                          <a:schemeClr val="tx1">
                            <a:lumMod val="0"/>
                            <a:lumOff val="100000"/>
                          </a:schemeClr>
                        </a:gs>
                        <a:gs pos="100000">
                          <a:schemeClr val="tx1">
                            <a:lumMod val="0"/>
                            <a:lumOff val="100000"/>
                          </a:schemeClr>
                        </a:gs>
                      </a:gsLst>
                      <a:lin ang="5400000" scaled="0"/>
                    </a:gradFill>
                  </a:endParaRPr>
                </a:p>
              </p:txBody>
            </p:sp>
            <p:grpSp>
              <p:nvGrpSpPr>
                <p:cNvPr id="247" name="Group 246"/>
                <p:cNvGrpSpPr/>
                <p:nvPr/>
              </p:nvGrpSpPr>
              <p:grpSpPr>
                <a:xfrm>
                  <a:off x="6692713" y="4898274"/>
                  <a:ext cx="725405" cy="1239877"/>
                  <a:chOff x="6966298" y="4604519"/>
                  <a:chExt cx="707888" cy="1209937"/>
                </a:xfrm>
              </p:grpSpPr>
              <p:pic>
                <p:nvPicPr>
                  <p:cNvPr id="261" name="Picture 260" descr="\\MAGNUM\Projects\Microsoft\Cloud Power FY12\Design\Icons\PNGs\Server_2.png"/>
                  <p:cNvPicPr>
                    <a:picLocks noChangeAspect="1" noChangeArrowheads="1"/>
                  </p:cNvPicPr>
                  <p:nvPr/>
                </p:nvPicPr>
                <p:blipFill rotWithShape="1">
                  <a:blip r:embed="rId11" cstate="print">
                    <a:lum bright="100000"/>
                  </a:blip>
                  <a:srcRect l="27992" t="9777" r="28409" b="9255"/>
                  <a:stretch/>
                </p:blipFill>
                <p:spPr bwMode="auto">
                  <a:xfrm>
                    <a:off x="7231031" y="4991496"/>
                    <a:ext cx="443155" cy="822960"/>
                  </a:xfrm>
                  <a:prstGeom prst="rect">
                    <a:avLst/>
                  </a:prstGeom>
                  <a:noFill/>
                </p:spPr>
              </p:pic>
              <p:sp>
                <p:nvSpPr>
                  <p:cNvPr id="262" name="Freeform 5"/>
                  <p:cNvSpPr>
                    <a:spLocks noChangeAspect="1" noEditPoints="1"/>
                  </p:cNvSpPr>
                  <p:nvPr/>
                </p:nvSpPr>
                <p:spPr bwMode="auto">
                  <a:xfrm>
                    <a:off x="6966298" y="5514189"/>
                    <a:ext cx="218826" cy="249903"/>
                  </a:xfrm>
                  <a:custGeom>
                    <a:avLst/>
                    <a:gdLst>
                      <a:gd name="T0" fmla="*/ 70 w 140"/>
                      <a:gd name="T1" fmla="*/ 0 h 161"/>
                      <a:gd name="T2" fmla="*/ 0 w 140"/>
                      <a:gd name="T3" fmla="*/ 23 h 161"/>
                      <a:gd name="T4" fmla="*/ 0 w 140"/>
                      <a:gd name="T5" fmla="*/ 138 h 161"/>
                      <a:gd name="T6" fmla="*/ 70 w 140"/>
                      <a:gd name="T7" fmla="*/ 161 h 161"/>
                      <a:gd name="T8" fmla="*/ 140 w 140"/>
                      <a:gd name="T9" fmla="*/ 138 h 161"/>
                      <a:gd name="T10" fmla="*/ 140 w 140"/>
                      <a:gd name="T11" fmla="*/ 23 h 161"/>
                      <a:gd name="T12" fmla="*/ 70 w 140"/>
                      <a:gd name="T13" fmla="*/ 0 h 161"/>
                      <a:gd name="T14" fmla="*/ 70 w 140"/>
                      <a:gd name="T15" fmla="*/ 39 h 161"/>
                      <a:gd name="T16" fmla="*/ 11 w 140"/>
                      <a:gd name="T17" fmla="*/ 23 h 161"/>
                      <a:gd name="T18" fmla="*/ 70 w 140"/>
                      <a:gd name="T19" fmla="*/ 7 h 161"/>
                      <a:gd name="T20" fmla="*/ 129 w 140"/>
                      <a:gd name="T21" fmla="*/ 23 h 161"/>
                      <a:gd name="T22" fmla="*/ 70 w 140"/>
                      <a:gd name="T2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61">
                        <a:moveTo>
                          <a:pt x="70" y="0"/>
                        </a:moveTo>
                        <a:cubicBezTo>
                          <a:pt x="44" y="0"/>
                          <a:pt x="0" y="5"/>
                          <a:pt x="0" y="23"/>
                        </a:cubicBezTo>
                        <a:cubicBezTo>
                          <a:pt x="0" y="138"/>
                          <a:pt x="0" y="138"/>
                          <a:pt x="0" y="138"/>
                        </a:cubicBezTo>
                        <a:cubicBezTo>
                          <a:pt x="0" y="156"/>
                          <a:pt x="44" y="161"/>
                          <a:pt x="70" y="161"/>
                        </a:cubicBezTo>
                        <a:cubicBezTo>
                          <a:pt x="96" y="161"/>
                          <a:pt x="140" y="156"/>
                          <a:pt x="140" y="138"/>
                        </a:cubicBezTo>
                        <a:cubicBezTo>
                          <a:pt x="140" y="23"/>
                          <a:pt x="140" y="23"/>
                          <a:pt x="140" y="23"/>
                        </a:cubicBezTo>
                        <a:cubicBezTo>
                          <a:pt x="140" y="5"/>
                          <a:pt x="96" y="0"/>
                          <a:pt x="70" y="0"/>
                        </a:cubicBezTo>
                        <a:close/>
                        <a:moveTo>
                          <a:pt x="70" y="39"/>
                        </a:moveTo>
                        <a:cubicBezTo>
                          <a:pt x="37" y="39"/>
                          <a:pt x="11" y="32"/>
                          <a:pt x="11" y="23"/>
                        </a:cubicBezTo>
                        <a:cubicBezTo>
                          <a:pt x="11" y="14"/>
                          <a:pt x="37" y="7"/>
                          <a:pt x="70" y="7"/>
                        </a:cubicBezTo>
                        <a:cubicBezTo>
                          <a:pt x="102" y="7"/>
                          <a:pt x="129" y="14"/>
                          <a:pt x="129" y="23"/>
                        </a:cubicBezTo>
                        <a:cubicBezTo>
                          <a:pt x="129" y="32"/>
                          <a:pt x="102" y="39"/>
                          <a:pt x="70" y="39"/>
                        </a:cubicBezTo>
                        <a:close/>
                      </a:path>
                    </a:pathLst>
                  </a:custGeom>
                  <a:solidFill>
                    <a:srgbClr val="FFFFFF"/>
                  </a:solidFill>
                  <a:ln>
                    <a:noFill/>
                  </a:ln>
                </p:spPr>
                <p:txBody>
                  <a:bodyPr vert="horz" wrap="square" lIns="68560" tIns="34280" rIns="68560" bIns="34280" numCol="1" anchor="t" anchorCtr="0" compatLnSpc="1">
                    <a:prstTxWarp prst="textNoShape">
                      <a:avLst/>
                    </a:prstTxWarp>
                  </a:bodyPr>
                  <a:lstStyle/>
                  <a:p>
                    <a:endParaRPr lang="en-US" sz="1350">
                      <a:gradFill>
                        <a:gsLst>
                          <a:gs pos="0">
                            <a:schemeClr val="tx1">
                              <a:lumMod val="0"/>
                              <a:lumOff val="100000"/>
                            </a:schemeClr>
                          </a:gs>
                          <a:gs pos="100000">
                            <a:schemeClr val="tx1">
                              <a:lumMod val="0"/>
                              <a:lumOff val="100000"/>
                            </a:schemeClr>
                          </a:gs>
                        </a:gsLst>
                        <a:lin ang="5400000" scaled="0"/>
                      </a:gradFill>
                    </a:endParaRPr>
                  </a:p>
                </p:txBody>
              </p:sp>
              <p:grpSp>
                <p:nvGrpSpPr>
                  <p:cNvPr id="263" name="Group 262"/>
                  <p:cNvGrpSpPr/>
                  <p:nvPr/>
                </p:nvGrpSpPr>
                <p:grpSpPr>
                  <a:xfrm>
                    <a:off x="7343195" y="4604519"/>
                    <a:ext cx="218826" cy="418294"/>
                    <a:chOff x="3650739" y="5271854"/>
                    <a:chExt cx="218826" cy="418294"/>
                  </a:xfrm>
                </p:grpSpPr>
                <p:sp>
                  <p:nvSpPr>
                    <p:cNvPr id="264" name="Freeform 9"/>
                    <p:cNvSpPr>
                      <a:spLocks noChangeAspect="1" noEditPoints="1"/>
                    </p:cNvSpPr>
                    <p:nvPr/>
                  </p:nvSpPr>
                  <p:spPr bwMode="auto">
                    <a:xfrm>
                      <a:off x="3650739" y="5271854"/>
                      <a:ext cx="218826" cy="186195"/>
                    </a:xfrm>
                    <a:custGeom>
                      <a:avLst/>
                      <a:gdLst>
                        <a:gd name="T0" fmla="*/ 547 w 576"/>
                        <a:gd name="T1" fmla="*/ 461 h 490"/>
                        <a:gd name="T2" fmla="*/ 0 w 576"/>
                        <a:gd name="T3" fmla="*/ 87 h 490"/>
                        <a:gd name="T4" fmla="*/ 0 w 576"/>
                        <a:gd name="T5" fmla="*/ 490 h 490"/>
                        <a:gd name="T6" fmla="*/ 576 w 576"/>
                        <a:gd name="T7" fmla="*/ 0 h 490"/>
                        <a:gd name="T8" fmla="*/ 0 w 576"/>
                        <a:gd name="T9" fmla="*/ 0 h 490"/>
                        <a:gd name="T10" fmla="*/ 335 w 576"/>
                        <a:gd name="T11" fmla="*/ 277 h 490"/>
                        <a:gd name="T12" fmla="*/ 319 w 576"/>
                        <a:gd name="T13" fmla="*/ 248 h 490"/>
                        <a:gd name="T14" fmla="*/ 300 w 576"/>
                        <a:gd name="T15" fmla="*/ 232 h 490"/>
                        <a:gd name="T16" fmla="*/ 268 w 576"/>
                        <a:gd name="T17" fmla="*/ 217 h 490"/>
                        <a:gd name="T18" fmla="*/ 243 w 576"/>
                        <a:gd name="T19" fmla="*/ 217 h 490"/>
                        <a:gd name="T20" fmla="*/ 212 w 576"/>
                        <a:gd name="T21" fmla="*/ 232 h 490"/>
                        <a:gd name="T22" fmla="*/ 193 w 576"/>
                        <a:gd name="T23" fmla="*/ 248 h 490"/>
                        <a:gd name="T24" fmla="*/ 177 w 576"/>
                        <a:gd name="T25" fmla="*/ 277 h 490"/>
                        <a:gd name="T26" fmla="*/ 172 w 576"/>
                        <a:gd name="T27" fmla="*/ 301 h 490"/>
                        <a:gd name="T28" fmla="*/ 178 w 576"/>
                        <a:gd name="T29" fmla="*/ 334 h 490"/>
                        <a:gd name="T30" fmla="*/ 190 w 576"/>
                        <a:gd name="T31" fmla="*/ 355 h 490"/>
                        <a:gd name="T32" fmla="*/ 216 w 576"/>
                        <a:gd name="T33" fmla="*/ 377 h 490"/>
                        <a:gd name="T34" fmla="*/ 239 w 576"/>
                        <a:gd name="T35" fmla="*/ 386 h 490"/>
                        <a:gd name="T36" fmla="*/ 259 w 576"/>
                        <a:gd name="T37" fmla="*/ 364 h 490"/>
                        <a:gd name="T38" fmla="*/ 293 w 576"/>
                        <a:gd name="T39" fmla="*/ 381 h 490"/>
                        <a:gd name="T40" fmla="*/ 298 w 576"/>
                        <a:gd name="T41" fmla="*/ 348 h 490"/>
                        <a:gd name="T42" fmla="*/ 335 w 576"/>
                        <a:gd name="T43" fmla="*/ 340 h 490"/>
                        <a:gd name="T44" fmla="*/ 317 w 576"/>
                        <a:gd name="T45" fmla="*/ 311 h 490"/>
                        <a:gd name="T46" fmla="*/ 290 w 576"/>
                        <a:gd name="T47" fmla="*/ 303 h 490"/>
                        <a:gd name="T48" fmla="*/ 232 w 576"/>
                        <a:gd name="T49" fmla="*/ 328 h 490"/>
                        <a:gd name="T50" fmla="*/ 256 w 576"/>
                        <a:gd name="T51" fmla="*/ 269 h 490"/>
                        <a:gd name="T52" fmla="*/ 240 w 576"/>
                        <a:gd name="T53" fmla="*/ 303 h 490"/>
                        <a:gd name="T54" fmla="*/ 256 w 576"/>
                        <a:gd name="T55" fmla="*/ 319 h 490"/>
                        <a:gd name="T56" fmla="*/ 396 w 576"/>
                        <a:gd name="T57" fmla="*/ 242 h 490"/>
                        <a:gd name="T58" fmla="*/ 406 w 576"/>
                        <a:gd name="T59" fmla="*/ 224 h 490"/>
                        <a:gd name="T60" fmla="*/ 397 w 576"/>
                        <a:gd name="T61" fmla="*/ 213 h 490"/>
                        <a:gd name="T62" fmla="*/ 373 w 576"/>
                        <a:gd name="T63" fmla="*/ 211 h 490"/>
                        <a:gd name="T64" fmla="*/ 358 w 576"/>
                        <a:gd name="T65" fmla="*/ 195 h 490"/>
                        <a:gd name="T66" fmla="*/ 340 w 576"/>
                        <a:gd name="T67" fmla="*/ 217 h 490"/>
                        <a:gd name="T68" fmla="*/ 323 w 576"/>
                        <a:gd name="T69" fmla="*/ 215 h 490"/>
                        <a:gd name="T70" fmla="*/ 319 w 576"/>
                        <a:gd name="T71" fmla="*/ 227 h 490"/>
                        <a:gd name="T72" fmla="*/ 330 w 576"/>
                        <a:gd name="T73" fmla="*/ 248 h 490"/>
                        <a:gd name="T74" fmla="*/ 319 w 576"/>
                        <a:gd name="T75" fmla="*/ 262 h 490"/>
                        <a:gd name="T76" fmla="*/ 328 w 576"/>
                        <a:gd name="T77" fmla="*/ 271 h 490"/>
                        <a:gd name="T78" fmla="*/ 354 w 576"/>
                        <a:gd name="T79" fmla="*/ 286 h 490"/>
                        <a:gd name="T80" fmla="*/ 370 w 576"/>
                        <a:gd name="T81" fmla="*/ 286 h 490"/>
                        <a:gd name="T82" fmla="*/ 396 w 576"/>
                        <a:gd name="T83" fmla="*/ 271 h 490"/>
                        <a:gd name="T84" fmla="*/ 406 w 576"/>
                        <a:gd name="T85" fmla="*/ 262 h 490"/>
                        <a:gd name="T86" fmla="*/ 395 w 576"/>
                        <a:gd name="T87" fmla="*/ 248 h 490"/>
                        <a:gd name="T88" fmla="*/ 362 w 576"/>
                        <a:gd name="T89" fmla="*/ 255 h 490"/>
                        <a:gd name="T90" fmla="*/ 375 w 576"/>
                        <a:gd name="T91" fmla="*/ 24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 h="490">
                          <a:moveTo>
                            <a:pt x="28" y="116"/>
                          </a:moveTo>
                          <a:cubicBezTo>
                            <a:pt x="28" y="461"/>
                            <a:pt x="28" y="461"/>
                            <a:pt x="28" y="461"/>
                          </a:cubicBezTo>
                          <a:cubicBezTo>
                            <a:pt x="547" y="461"/>
                            <a:pt x="547" y="461"/>
                            <a:pt x="547" y="461"/>
                          </a:cubicBezTo>
                          <a:cubicBezTo>
                            <a:pt x="547" y="116"/>
                            <a:pt x="547" y="116"/>
                            <a:pt x="547" y="116"/>
                          </a:cubicBezTo>
                          <a:cubicBezTo>
                            <a:pt x="28" y="116"/>
                            <a:pt x="28" y="116"/>
                            <a:pt x="28" y="116"/>
                          </a:cubicBezTo>
                          <a:close/>
                          <a:moveTo>
                            <a:pt x="0" y="87"/>
                          </a:moveTo>
                          <a:cubicBezTo>
                            <a:pt x="576" y="87"/>
                            <a:pt x="576" y="87"/>
                            <a:pt x="576" y="87"/>
                          </a:cubicBezTo>
                          <a:cubicBezTo>
                            <a:pt x="576" y="490"/>
                            <a:pt x="576" y="490"/>
                            <a:pt x="576" y="490"/>
                          </a:cubicBezTo>
                          <a:cubicBezTo>
                            <a:pt x="0" y="490"/>
                            <a:pt x="0" y="490"/>
                            <a:pt x="0" y="490"/>
                          </a:cubicBezTo>
                          <a:cubicBezTo>
                            <a:pt x="0" y="87"/>
                            <a:pt x="0" y="87"/>
                            <a:pt x="0" y="87"/>
                          </a:cubicBezTo>
                          <a:close/>
                          <a:moveTo>
                            <a:pt x="0" y="0"/>
                          </a:moveTo>
                          <a:cubicBezTo>
                            <a:pt x="576" y="0"/>
                            <a:pt x="576" y="0"/>
                            <a:pt x="576" y="0"/>
                          </a:cubicBezTo>
                          <a:cubicBezTo>
                            <a:pt x="576" y="58"/>
                            <a:pt x="576" y="58"/>
                            <a:pt x="576" y="58"/>
                          </a:cubicBezTo>
                          <a:cubicBezTo>
                            <a:pt x="0" y="58"/>
                            <a:pt x="0" y="58"/>
                            <a:pt x="0" y="58"/>
                          </a:cubicBezTo>
                          <a:cubicBezTo>
                            <a:pt x="0" y="0"/>
                            <a:pt x="0" y="0"/>
                            <a:pt x="0" y="0"/>
                          </a:cubicBezTo>
                          <a:close/>
                          <a:moveTo>
                            <a:pt x="342" y="296"/>
                          </a:moveTo>
                          <a:cubicBezTo>
                            <a:pt x="339" y="280"/>
                            <a:pt x="339" y="280"/>
                            <a:pt x="339" y="280"/>
                          </a:cubicBezTo>
                          <a:cubicBezTo>
                            <a:pt x="339" y="279"/>
                            <a:pt x="338" y="277"/>
                            <a:pt x="335" y="277"/>
                          </a:cubicBezTo>
                          <a:cubicBezTo>
                            <a:pt x="311" y="276"/>
                            <a:pt x="311" y="276"/>
                            <a:pt x="311" y="276"/>
                          </a:cubicBezTo>
                          <a:cubicBezTo>
                            <a:pt x="310" y="274"/>
                            <a:pt x="309" y="272"/>
                            <a:pt x="307" y="270"/>
                          </a:cubicBezTo>
                          <a:cubicBezTo>
                            <a:pt x="319" y="248"/>
                            <a:pt x="319" y="248"/>
                            <a:pt x="319" y="248"/>
                          </a:cubicBezTo>
                          <a:cubicBezTo>
                            <a:pt x="320" y="246"/>
                            <a:pt x="319" y="244"/>
                            <a:pt x="317" y="243"/>
                          </a:cubicBezTo>
                          <a:cubicBezTo>
                            <a:pt x="305" y="233"/>
                            <a:pt x="305" y="233"/>
                            <a:pt x="305" y="233"/>
                          </a:cubicBezTo>
                          <a:cubicBezTo>
                            <a:pt x="304" y="231"/>
                            <a:pt x="301" y="231"/>
                            <a:pt x="300" y="232"/>
                          </a:cubicBezTo>
                          <a:cubicBezTo>
                            <a:pt x="280" y="247"/>
                            <a:pt x="280" y="247"/>
                            <a:pt x="280" y="247"/>
                          </a:cubicBezTo>
                          <a:cubicBezTo>
                            <a:pt x="278" y="246"/>
                            <a:pt x="277" y="246"/>
                            <a:pt x="274" y="245"/>
                          </a:cubicBezTo>
                          <a:cubicBezTo>
                            <a:pt x="268" y="217"/>
                            <a:pt x="268" y="217"/>
                            <a:pt x="268" y="217"/>
                          </a:cubicBezTo>
                          <a:cubicBezTo>
                            <a:pt x="268" y="215"/>
                            <a:pt x="266" y="214"/>
                            <a:pt x="264" y="214"/>
                          </a:cubicBezTo>
                          <a:cubicBezTo>
                            <a:pt x="248" y="214"/>
                            <a:pt x="248" y="214"/>
                            <a:pt x="248" y="214"/>
                          </a:cubicBezTo>
                          <a:cubicBezTo>
                            <a:pt x="246" y="214"/>
                            <a:pt x="244" y="215"/>
                            <a:pt x="243" y="217"/>
                          </a:cubicBezTo>
                          <a:cubicBezTo>
                            <a:pt x="238" y="245"/>
                            <a:pt x="238" y="245"/>
                            <a:pt x="238" y="245"/>
                          </a:cubicBezTo>
                          <a:cubicBezTo>
                            <a:pt x="235" y="246"/>
                            <a:pt x="233" y="246"/>
                            <a:pt x="232" y="247"/>
                          </a:cubicBezTo>
                          <a:cubicBezTo>
                            <a:pt x="212" y="232"/>
                            <a:pt x="212" y="232"/>
                            <a:pt x="212" y="232"/>
                          </a:cubicBezTo>
                          <a:cubicBezTo>
                            <a:pt x="210" y="231"/>
                            <a:pt x="208" y="231"/>
                            <a:pt x="207" y="232"/>
                          </a:cubicBezTo>
                          <a:cubicBezTo>
                            <a:pt x="194" y="243"/>
                            <a:pt x="194" y="243"/>
                            <a:pt x="194" y="243"/>
                          </a:cubicBezTo>
                          <a:cubicBezTo>
                            <a:pt x="193" y="244"/>
                            <a:pt x="193" y="246"/>
                            <a:pt x="193" y="248"/>
                          </a:cubicBezTo>
                          <a:cubicBezTo>
                            <a:pt x="204" y="270"/>
                            <a:pt x="204" y="270"/>
                            <a:pt x="204" y="270"/>
                          </a:cubicBezTo>
                          <a:cubicBezTo>
                            <a:pt x="203" y="272"/>
                            <a:pt x="202" y="274"/>
                            <a:pt x="201" y="276"/>
                          </a:cubicBezTo>
                          <a:cubicBezTo>
                            <a:pt x="177" y="277"/>
                            <a:pt x="177" y="277"/>
                            <a:pt x="177" y="277"/>
                          </a:cubicBezTo>
                          <a:cubicBezTo>
                            <a:pt x="174" y="277"/>
                            <a:pt x="173" y="279"/>
                            <a:pt x="172" y="280"/>
                          </a:cubicBezTo>
                          <a:cubicBezTo>
                            <a:pt x="169" y="296"/>
                            <a:pt x="169" y="296"/>
                            <a:pt x="169" y="296"/>
                          </a:cubicBezTo>
                          <a:cubicBezTo>
                            <a:pt x="169" y="298"/>
                            <a:pt x="170" y="300"/>
                            <a:pt x="172" y="301"/>
                          </a:cubicBezTo>
                          <a:cubicBezTo>
                            <a:pt x="195" y="311"/>
                            <a:pt x="195" y="311"/>
                            <a:pt x="195" y="311"/>
                          </a:cubicBezTo>
                          <a:cubicBezTo>
                            <a:pt x="195" y="313"/>
                            <a:pt x="195" y="315"/>
                            <a:pt x="196" y="318"/>
                          </a:cubicBezTo>
                          <a:cubicBezTo>
                            <a:pt x="178" y="334"/>
                            <a:pt x="178" y="334"/>
                            <a:pt x="178" y="334"/>
                          </a:cubicBezTo>
                          <a:cubicBezTo>
                            <a:pt x="177" y="335"/>
                            <a:pt x="176" y="338"/>
                            <a:pt x="177" y="340"/>
                          </a:cubicBezTo>
                          <a:cubicBezTo>
                            <a:pt x="185" y="354"/>
                            <a:pt x="185" y="354"/>
                            <a:pt x="185" y="354"/>
                          </a:cubicBezTo>
                          <a:cubicBezTo>
                            <a:pt x="186" y="355"/>
                            <a:pt x="188" y="356"/>
                            <a:pt x="190" y="355"/>
                          </a:cubicBezTo>
                          <a:cubicBezTo>
                            <a:pt x="214" y="348"/>
                            <a:pt x="214" y="348"/>
                            <a:pt x="214" y="348"/>
                          </a:cubicBezTo>
                          <a:cubicBezTo>
                            <a:pt x="216" y="350"/>
                            <a:pt x="217" y="351"/>
                            <a:pt x="219" y="353"/>
                          </a:cubicBezTo>
                          <a:cubicBezTo>
                            <a:pt x="216" y="377"/>
                            <a:pt x="216" y="377"/>
                            <a:pt x="216" y="377"/>
                          </a:cubicBezTo>
                          <a:cubicBezTo>
                            <a:pt x="216" y="379"/>
                            <a:pt x="217" y="381"/>
                            <a:pt x="219" y="381"/>
                          </a:cubicBezTo>
                          <a:cubicBezTo>
                            <a:pt x="234" y="387"/>
                            <a:pt x="234" y="387"/>
                            <a:pt x="234" y="387"/>
                          </a:cubicBezTo>
                          <a:cubicBezTo>
                            <a:pt x="236" y="387"/>
                            <a:pt x="238" y="387"/>
                            <a:pt x="239" y="386"/>
                          </a:cubicBezTo>
                          <a:cubicBezTo>
                            <a:pt x="252" y="364"/>
                            <a:pt x="252" y="364"/>
                            <a:pt x="252" y="364"/>
                          </a:cubicBezTo>
                          <a:cubicBezTo>
                            <a:pt x="253" y="364"/>
                            <a:pt x="255" y="365"/>
                            <a:pt x="256" y="365"/>
                          </a:cubicBezTo>
                          <a:cubicBezTo>
                            <a:pt x="257" y="365"/>
                            <a:pt x="258" y="364"/>
                            <a:pt x="259" y="364"/>
                          </a:cubicBezTo>
                          <a:cubicBezTo>
                            <a:pt x="272" y="386"/>
                            <a:pt x="272" y="386"/>
                            <a:pt x="272" y="386"/>
                          </a:cubicBezTo>
                          <a:cubicBezTo>
                            <a:pt x="274" y="387"/>
                            <a:pt x="276" y="387"/>
                            <a:pt x="278" y="387"/>
                          </a:cubicBezTo>
                          <a:cubicBezTo>
                            <a:pt x="293" y="381"/>
                            <a:pt x="293" y="381"/>
                            <a:pt x="293" y="381"/>
                          </a:cubicBezTo>
                          <a:cubicBezTo>
                            <a:pt x="295" y="381"/>
                            <a:pt x="296" y="379"/>
                            <a:pt x="296" y="377"/>
                          </a:cubicBezTo>
                          <a:cubicBezTo>
                            <a:pt x="293" y="353"/>
                            <a:pt x="293" y="353"/>
                            <a:pt x="293" y="353"/>
                          </a:cubicBezTo>
                          <a:cubicBezTo>
                            <a:pt x="294" y="351"/>
                            <a:pt x="296" y="350"/>
                            <a:pt x="298" y="348"/>
                          </a:cubicBezTo>
                          <a:cubicBezTo>
                            <a:pt x="322" y="355"/>
                            <a:pt x="322" y="355"/>
                            <a:pt x="322" y="355"/>
                          </a:cubicBezTo>
                          <a:cubicBezTo>
                            <a:pt x="323" y="356"/>
                            <a:pt x="326" y="355"/>
                            <a:pt x="326" y="354"/>
                          </a:cubicBezTo>
                          <a:cubicBezTo>
                            <a:pt x="335" y="340"/>
                            <a:pt x="335" y="340"/>
                            <a:pt x="335" y="340"/>
                          </a:cubicBezTo>
                          <a:cubicBezTo>
                            <a:pt x="336" y="338"/>
                            <a:pt x="335" y="335"/>
                            <a:pt x="334" y="334"/>
                          </a:cubicBezTo>
                          <a:cubicBezTo>
                            <a:pt x="316" y="318"/>
                            <a:pt x="316" y="318"/>
                            <a:pt x="316" y="318"/>
                          </a:cubicBezTo>
                          <a:cubicBezTo>
                            <a:pt x="316" y="315"/>
                            <a:pt x="316" y="313"/>
                            <a:pt x="317" y="311"/>
                          </a:cubicBezTo>
                          <a:cubicBezTo>
                            <a:pt x="340" y="301"/>
                            <a:pt x="340" y="301"/>
                            <a:pt x="340" y="301"/>
                          </a:cubicBezTo>
                          <a:cubicBezTo>
                            <a:pt x="342" y="300"/>
                            <a:pt x="342" y="299"/>
                            <a:pt x="342" y="296"/>
                          </a:cubicBezTo>
                          <a:close/>
                          <a:moveTo>
                            <a:pt x="290" y="303"/>
                          </a:moveTo>
                          <a:cubicBezTo>
                            <a:pt x="290" y="313"/>
                            <a:pt x="286" y="321"/>
                            <a:pt x="280" y="328"/>
                          </a:cubicBezTo>
                          <a:cubicBezTo>
                            <a:pt x="274" y="334"/>
                            <a:pt x="265" y="338"/>
                            <a:pt x="256" y="338"/>
                          </a:cubicBezTo>
                          <a:cubicBezTo>
                            <a:pt x="246" y="338"/>
                            <a:pt x="238" y="334"/>
                            <a:pt x="232" y="328"/>
                          </a:cubicBezTo>
                          <a:cubicBezTo>
                            <a:pt x="226" y="321"/>
                            <a:pt x="222" y="313"/>
                            <a:pt x="222" y="303"/>
                          </a:cubicBezTo>
                          <a:cubicBezTo>
                            <a:pt x="222" y="294"/>
                            <a:pt x="226" y="285"/>
                            <a:pt x="232" y="279"/>
                          </a:cubicBezTo>
                          <a:cubicBezTo>
                            <a:pt x="238" y="273"/>
                            <a:pt x="246" y="269"/>
                            <a:pt x="256" y="269"/>
                          </a:cubicBezTo>
                          <a:cubicBezTo>
                            <a:pt x="265" y="269"/>
                            <a:pt x="274" y="273"/>
                            <a:pt x="280" y="279"/>
                          </a:cubicBezTo>
                          <a:cubicBezTo>
                            <a:pt x="286" y="285"/>
                            <a:pt x="290" y="294"/>
                            <a:pt x="290" y="303"/>
                          </a:cubicBezTo>
                          <a:close/>
                          <a:moveTo>
                            <a:pt x="240" y="303"/>
                          </a:moveTo>
                          <a:cubicBezTo>
                            <a:pt x="240" y="295"/>
                            <a:pt x="247" y="288"/>
                            <a:pt x="256" y="288"/>
                          </a:cubicBezTo>
                          <a:cubicBezTo>
                            <a:pt x="265" y="288"/>
                            <a:pt x="272" y="295"/>
                            <a:pt x="272" y="303"/>
                          </a:cubicBezTo>
                          <a:cubicBezTo>
                            <a:pt x="272" y="312"/>
                            <a:pt x="265" y="319"/>
                            <a:pt x="256" y="319"/>
                          </a:cubicBezTo>
                          <a:cubicBezTo>
                            <a:pt x="247" y="319"/>
                            <a:pt x="240" y="312"/>
                            <a:pt x="240" y="303"/>
                          </a:cubicBezTo>
                          <a:close/>
                          <a:moveTo>
                            <a:pt x="395" y="248"/>
                          </a:moveTo>
                          <a:cubicBezTo>
                            <a:pt x="395" y="247"/>
                            <a:pt x="396" y="244"/>
                            <a:pt x="396" y="242"/>
                          </a:cubicBezTo>
                          <a:cubicBezTo>
                            <a:pt x="396" y="240"/>
                            <a:pt x="395" y="238"/>
                            <a:pt x="395" y="236"/>
                          </a:cubicBezTo>
                          <a:cubicBezTo>
                            <a:pt x="404" y="227"/>
                            <a:pt x="404" y="227"/>
                            <a:pt x="404" y="227"/>
                          </a:cubicBezTo>
                          <a:cubicBezTo>
                            <a:pt x="406" y="227"/>
                            <a:pt x="406" y="225"/>
                            <a:pt x="406" y="224"/>
                          </a:cubicBezTo>
                          <a:cubicBezTo>
                            <a:pt x="406" y="224"/>
                            <a:pt x="406" y="223"/>
                            <a:pt x="406" y="222"/>
                          </a:cubicBezTo>
                          <a:cubicBezTo>
                            <a:pt x="401" y="215"/>
                            <a:pt x="401" y="215"/>
                            <a:pt x="401" y="215"/>
                          </a:cubicBezTo>
                          <a:cubicBezTo>
                            <a:pt x="400" y="214"/>
                            <a:pt x="399" y="213"/>
                            <a:pt x="397" y="213"/>
                          </a:cubicBezTo>
                          <a:cubicBezTo>
                            <a:pt x="397" y="213"/>
                            <a:pt x="397" y="213"/>
                            <a:pt x="396" y="213"/>
                          </a:cubicBezTo>
                          <a:cubicBezTo>
                            <a:pt x="384" y="217"/>
                            <a:pt x="384" y="217"/>
                            <a:pt x="384" y="217"/>
                          </a:cubicBezTo>
                          <a:cubicBezTo>
                            <a:pt x="381" y="214"/>
                            <a:pt x="377" y="212"/>
                            <a:pt x="373" y="211"/>
                          </a:cubicBezTo>
                          <a:cubicBezTo>
                            <a:pt x="370" y="198"/>
                            <a:pt x="370" y="198"/>
                            <a:pt x="370" y="198"/>
                          </a:cubicBezTo>
                          <a:cubicBezTo>
                            <a:pt x="370" y="197"/>
                            <a:pt x="368" y="195"/>
                            <a:pt x="366" y="195"/>
                          </a:cubicBezTo>
                          <a:cubicBezTo>
                            <a:pt x="358" y="195"/>
                            <a:pt x="358" y="195"/>
                            <a:pt x="358" y="195"/>
                          </a:cubicBezTo>
                          <a:cubicBezTo>
                            <a:pt x="356" y="195"/>
                            <a:pt x="354" y="197"/>
                            <a:pt x="354" y="198"/>
                          </a:cubicBezTo>
                          <a:cubicBezTo>
                            <a:pt x="351" y="211"/>
                            <a:pt x="351" y="211"/>
                            <a:pt x="351" y="211"/>
                          </a:cubicBezTo>
                          <a:cubicBezTo>
                            <a:pt x="347" y="212"/>
                            <a:pt x="343" y="214"/>
                            <a:pt x="340" y="217"/>
                          </a:cubicBezTo>
                          <a:cubicBezTo>
                            <a:pt x="328" y="213"/>
                            <a:pt x="328" y="213"/>
                            <a:pt x="328" y="213"/>
                          </a:cubicBezTo>
                          <a:cubicBezTo>
                            <a:pt x="327" y="213"/>
                            <a:pt x="327" y="213"/>
                            <a:pt x="327" y="213"/>
                          </a:cubicBezTo>
                          <a:cubicBezTo>
                            <a:pt x="325" y="213"/>
                            <a:pt x="324" y="214"/>
                            <a:pt x="323" y="215"/>
                          </a:cubicBezTo>
                          <a:cubicBezTo>
                            <a:pt x="319" y="222"/>
                            <a:pt x="319" y="222"/>
                            <a:pt x="319" y="222"/>
                          </a:cubicBezTo>
                          <a:cubicBezTo>
                            <a:pt x="318" y="223"/>
                            <a:pt x="318" y="224"/>
                            <a:pt x="318" y="224"/>
                          </a:cubicBezTo>
                          <a:cubicBezTo>
                            <a:pt x="318" y="225"/>
                            <a:pt x="319" y="227"/>
                            <a:pt x="319" y="227"/>
                          </a:cubicBezTo>
                          <a:cubicBezTo>
                            <a:pt x="330" y="236"/>
                            <a:pt x="330" y="236"/>
                            <a:pt x="330" y="236"/>
                          </a:cubicBezTo>
                          <a:cubicBezTo>
                            <a:pt x="329" y="238"/>
                            <a:pt x="328" y="240"/>
                            <a:pt x="328" y="242"/>
                          </a:cubicBezTo>
                          <a:cubicBezTo>
                            <a:pt x="328" y="244"/>
                            <a:pt x="329" y="246"/>
                            <a:pt x="330" y="248"/>
                          </a:cubicBezTo>
                          <a:cubicBezTo>
                            <a:pt x="319" y="257"/>
                            <a:pt x="319" y="257"/>
                            <a:pt x="319" y="257"/>
                          </a:cubicBezTo>
                          <a:cubicBezTo>
                            <a:pt x="319" y="258"/>
                            <a:pt x="318" y="259"/>
                            <a:pt x="318" y="260"/>
                          </a:cubicBezTo>
                          <a:cubicBezTo>
                            <a:pt x="318" y="261"/>
                            <a:pt x="318" y="261"/>
                            <a:pt x="319" y="262"/>
                          </a:cubicBezTo>
                          <a:cubicBezTo>
                            <a:pt x="323" y="269"/>
                            <a:pt x="323" y="269"/>
                            <a:pt x="323" y="269"/>
                          </a:cubicBezTo>
                          <a:cubicBezTo>
                            <a:pt x="324" y="271"/>
                            <a:pt x="325" y="271"/>
                            <a:pt x="327" y="271"/>
                          </a:cubicBezTo>
                          <a:cubicBezTo>
                            <a:pt x="327" y="271"/>
                            <a:pt x="327" y="271"/>
                            <a:pt x="328" y="271"/>
                          </a:cubicBezTo>
                          <a:cubicBezTo>
                            <a:pt x="340" y="267"/>
                            <a:pt x="340" y="267"/>
                            <a:pt x="340" y="267"/>
                          </a:cubicBezTo>
                          <a:cubicBezTo>
                            <a:pt x="343" y="270"/>
                            <a:pt x="347" y="272"/>
                            <a:pt x="351" y="273"/>
                          </a:cubicBezTo>
                          <a:cubicBezTo>
                            <a:pt x="354" y="286"/>
                            <a:pt x="354" y="286"/>
                            <a:pt x="354" y="286"/>
                          </a:cubicBezTo>
                          <a:cubicBezTo>
                            <a:pt x="354" y="288"/>
                            <a:pt x="356" y="289"/>
                            <a:pt x="358" y="289"/>
                          </a:cubicBezTo>
                          <a:cubicBezTo>
                            <a:pt x="366" y="289"/>
                            <a:pt x="366" y="289"/>
                            <a:pt x="366" y="289"/>
                          </a:cubicBezTo>
                          <a:cubicBezTo>
                            <a:pt x="368" y="289"/>
                            <a:pt x="370" y="288"/>
                            <a:pt x="370" y="286"/>
                          </a:cubicBezTo>
                          <a:cubicBezTo>
                            <a:pt x="373" y="274"/>
                            <a:pt x="373" y="274"/>
                            <a:pt x="373" y="274"/>
                          </a:cubicBezTo>
                          <a:cubicBezTo>
                            <a:pt x="377" y="272"/>
                            <a:pt x="381" y="270"/>
                            <a:pt x="384" y="267"/>
                          </a:cubicBezTo>
                          <a:cubicBezTo>
                            <a:pt x="396" y="271"/>
                            <a:pt x="396" y="271"/>
                            <a:pt x="396" y="271"/>
                          </a:cubicBezTo>
                          <a:cubicBezTo>
                            <a:pt x="397" y="271"/>
                            <a:pt x="397" y="271"/>
                            <a:pt x="397" y="271"/>
                          </a:cubicBezTo>
                          <a:cubicBezTo>
                            <a:pt x="399" y="271"/>
                            <a:pt x="400" y="271"/>
                            <a:pt x="401" y="269"/>
                          </a:cubicBezTo>
                          <a:cubicBezTo>
                            <a:pt x="406" y="262"/>
                            <a:pt x="406" y="262"/>
                            <a:pt x="406" y="262"/>
                          </a:cubicBezTo>
                          <a:cubicBezTo>
                            <a:pt x="406" y="261"/>
                            <a:pt x="406" y="261"/>
                            <a:pt x="406" y="260"/>
                          </a:cubicBezTo>
                          <a:cubicBezTo>
                            <a:pt x="406" y="259"/>
                            <a:pt x="406" y="258"/>
                            <a:pt x="404" y="257"/>
                          </a:cubicBezTo>
                          <a:cubicBezTo>
                            <a:pt x="395" y="248"/>
                            <a:pt x="395" y="248"/>
                            <a:pt x="395" y="248"/>
                          </a:cubicBezTo>
                          <a:cubicBezTo>
                            <a:pt x="395" y="248"/>
                            <a:pt x="395" y="248"/>
                            <a:pt x="395" y="248"/>
                          </a:cubicBezTo>
                          <a:close/>
                          <a:moveTo>
                            <a:pt x="375" y="242"/>
                          </a:moveTo>
                          <a:cubicBezTo>
                            <a:pt x="375" y="249"/>
                            <a:pt x="369" y="255"/>
                            <a:pt x="362" y="255"/>
                          </a:cubicBezTo>
                          <a:cubicBezTo>
                            <a:pt x="355" y="255"/>
                            <a:pt x="349" y="249"/>
                            <a:pt x="349" y="242"/>
                          </a:cubicBezTo>
                          <a:cubicBezTo>
                            <a:pt x="349" y="235"/>
                            <a:pt x="355" y="229"/>
                            <a:pt x="362" y="229"/>
                          </a:cubicBezTo>
                          <a:cubicBezTo>
                            <a:pt x="369" y="229"/>
                            <a:pt x="375" y="235"/>
                            <a:pt x="375" y="242"/>
                          </a:cubicBezTo>
                          <a:close/>
                        </a:path>
                      </a:pathLst>
                    </a:custGeom>
                    <a:solidFill>
                      <a:srgbClr val="FFFFFF"/>
                    </a:solidFill>
                    <a:ln>
                      <a:noFill/>
                    </a:ln>
                  </p:spPr>
                  <p:txBody>
                    <a:bodyPr vert="horz" wrap="square" lIns="68560" tIns="34280" rIns="68560" bIns="34280" numCol="1" anchor="t" anchorCtr="0" compatLnSpc="1">
                      <a:prstTxWarp prst="textNoShape">
                        <a:avLst/>
                      </a:prstTxWarp>
                    </a:bodyPr>
                    <a:lstStyle/>
                    <a:p>
                      <a:endParaRPr lang="en-US" sz="1350">
                        <a:gradFill>
                          <a:gsLst>
                            <a:gs pos="0">
                              <a:schemeClr val="tx1">
                                <a:lumMod val="0"/>
                                <a:lumOff val="100000"/>
                              </a:schemeClr>
                            </a:gs>
                            <a:gs pos="100000">
                              <a:schemeClr val="tx1">
                                <a:lumMod val="0"/>
                                <a:lumOff val="100000"/>
                              </a:schemeClr>
                            </a:gs>
                          </a:gsLst>
                          <a:lin ang="5400000" scaled="0"/>
                        </a:gradFill>
                      </a:endParaRPr>
                    </a:p>
                  </p:txBody>
                </p:sp>
                <p:cxnSp>
                  <p:nvCxnSpPr>
                    <p:cNvPr id="265" name="Straight Arrow Connector 264"/>
                    <p:cNvCxnSpPr/>
                    <p:nvPr/>
                  </p:nvCxnSpPr>
                  <p:spPr>
                    <a:xfrm>
                      <a:off x="3748857" y="5471322"/>
                      <a:ext cx="0" cy="218826"/>
                    </a:xfrm>
                    <a:prstGeom prst="straightConnector1">
                      <a:avLst/>
                    </a:prstGeom>
                    <a:ln w="2540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grpSp>
        <p:cxnSp>
          <p:nvCxnSpPr>
            <p:cNvPr id="268" name="Straight Connector 267"/>
            <p:cNvCxnSpPr/>
            <p:nvPr/>
          </p:nvCxnSpPr>
          <p:spPr>
            <a:xfrm>
              <a:off x="4663597" y="5954900"/>
              <a:ext cx="1057256" cy="0"/>
            </a:xfrm>
            <a:prstGeom prst="line">
              <a:avLst/>
            </a:prstGeom>
            <a:ln w="5715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060516" y="5519774"/>
            <a:ext cx="10572777" cy="1217847"/>
            <a:chOff x="271071" y="5523359"/>
            <a:chExt cx="14353324" cy="1624027"/>
          </a:xfrm>
        </p:grpSpPr>
        <p:sp>
          <p:nvSpPr>
            <p:cNvPr id="4" name="Rectangle 3"/>
            <p:cNvSpPr/>
            <p:nvPr/>
          </p:nvSpPr>
          <p:spPr bwMode="auto">
            <a:xfrm rot="16200000">
              <a:off x="-303367" y="6097797"/>
              <a:ext cx="1624027" cy="475152"/>
            </a:xfrm>
            <a:prstGeom prst="rect">
              <a:avLst/>
            </a:prstGeom>
            <a:solidFill>
              <a:srgbClr val="FFFFFF"/>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21" tIns="109697" rIns="137121" bIns="109697" numCol="1" spcCol="0" rtlCol="0" fromWordArt="0" anchor="t" anchorCtr="0" forceAA="0" compatLnSpc="1">
              <a:prstTxWarp prst="textNoShape">
                <a:avLst/>
              </a:prstTxWarp>
              <a:noAutofit/>
            </a:bodyPr>
            <a:lstStyle/>
            <a:p>
              <a:pPr algn="ctr" defTabSz="685381" fontAlgn="base">
                <a:lnSpc>
                  <a:spcPct val="90000"/>
                </a:lnSpc>
                <a:spcBef>
                  <a:spcPct val="0"/>
                </a:spcBef>
                <a:spcAft>
                  <a:spcPct val="0"/>
                </a:spcAft>
              </a:pPr>
              <a:r>
                <a:rPr lang="en-US" sz="2000" b="1" u="sng" dirty="0">
                  <a:solidFill>
                    <a:srgbClr val="FF0000"/>
                  </a:solidFill>
                </a:rPr>
                <a:t>Change</a:t>
              </a:r>
            </a:p>
          </p:txBody>
        </p:sp>
        <p:sp>
          <p:nvSpPr>
            <p:cNvPr id="107" name="Rectangle 106"/>
            <p:cNvSpPr/>
            <p:nvPr/>
          </p:nvSpPr>
          <p:spPr bwMode="auto">
            <a:xfrm>
              <a:off x="633102" y="5646113"/>
              <a:ext cx="13991293" cy="1200848"/>
            </a:xfrm>
            <a:prstGeom prst="rect">
              <a:avLst/>
            </a:prstGeom>
            <a:no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121" tIns="109697" rIns="137121" bIns="109697" numCol="1" spcCol="0" rtlCol="0" fromWordArt="0" anchor="t" anchorCtr="0" forceAA="0" compatLnSpc="1">
              <a:prstTxWarp prst="textNoShape">
                <a:avLst/>
              </a:prstTxWarp>
              <a:noAutofit/>
            </a:bodyPr>
            <a:lstStyle/>
            <a:p>
              <a:pPr defTabSz="913680" fontAlgn="base">
                <a:lnSpc>
                  <a:spcPct val="90000"/>
                </a:lnSpc>
                <a:spcAft>
                  <a:spcPct val="0"/>
                </a:spcAft>
              </a:pPr>
              <a:r>
                <a:rPr lang="en-US" sz="2000" dirty="0">
                  <a:solidFill>
                    <a:srgbClr val="505050"/>
                  </a:solidFill>
                  <a:latin typeface="Segoe UI" panose="020B0502040204020203" pitchFamily="34" charset="0"/>
                  <a:cs typeface="Segoe UI" panose="020B0502040204020203" pitchFamily="34" charset="0"/>
                </a:rPr>
                <a:t>Lower Cost </a:t>
              </a:r>
              <a:r>
                <a:rPr lang="en-US" sz="2000" dirty="0">
                  <a:solidFill>
                    <a:srgbClr val="505050"/>
                  </a:solidFill>
                  <a:latin typeface="Segoe UI" panose="020B0502040204020203" pitchFamily="34" charset="0"/>
                  <a:cs typeface="Segoe UI" panose="020B0502040204020203" pitchFamily="34" charset="0"/>
                  <a:sym typeface="Wingdings" panose="05000000000000000000" pitchFamily="2" charset="2"/>
                </a:rPr>
                <a:t> </a:t>
              </a:r>
              <a:r>
                <a:rPr lang="en-US" sz="2000" b="1" dirty="0">
                  <a:solidFill>
                    <a:srgbClr val="505050"/>
                  </a:solidFill>
                  <a:latin typeface="Segoe UI" panose="020B0502040204020203" pitchFamily="34" charset="0"/>
                  <a:cs typeface="Segoe UI" panose="020B0502040204020203" pitchFamily="34" charset="0"/>
                  <a:sym typeface="Wingdings" panose="05000000000000000000" pitchFamily="2" charset="2"/>
                </a:rPr>
                <a:t>Differentiate to Grow Business</a:t>
              </a:r>
            </a:p>
            <a:p>
              <a:pPr defTabSz="913680" fontAlgn="base">
                <a:lnSpc>
                  <a:spcPct val="90000"/>
                </a:lnSpc>
                <a:spcAft>
                  <a:spcPct val="0"/>
                </a:spcAft>
              </a:pPr>
              <a:r>
                <a:rPr lang="en-US" sz="2000" dirty="0">
                  <a:solidFill>
                    <a:srgbClr val="505050"/>
                  </a:solidFill>
                  <a:latin typeface="Segoe UI" panose="020B0502040204020203" pitchFamily="34" charset="0"/>
                  <a:cs typeface="Segoe UI" panose="020B0502040204020203" pitchFamily="34" charset="0"/>
                </a:rPr>
                <a:t>Speed to Use </a:t>
              </a:r>
              <a:r>
                <a:rPr lang="en-US" sz="2000" dirty="0">
                  <a:solidFill>
                    <a:srgbClr val="505050"/>
                  </a:solidFill>
                  <a:latin typeface="Segoe UI" panose="020B0502040204020203" pitchFamily="34" charset="0"/>
                  <a:cs typeface="Segoe UI" panose="020B0502040204020203" pitchFamily="34" charset="0"/>
                  <a:sym typeface="Wingdings" panose="05000000000000000000" pitchFamily="2" charset="2"/>
                </a:rPr>
                <a:t> </a:t>
              </a:r>
              <a:r>
                <a:rPr lang="en-US" sz="2000" b="1" dirty="0">
                  <a:solidFill>
                    <a:srgbClr val="505050"/>
                  </a:solidFill>
                  <a:latin typeface="Segoe UI" panose="020B0502040204020203" pitchFamily="34" charset="0"/>
                  <a:cs typeface="Segoe UI" panose="020B0502040204020203" pitchFamily="34" charset="0"/>
                  <a:sym typeface="Wingdings" panose="05000000000000000000" pitchFamily="2" charset="2"/>
                </a:rPr>
                <a:t>Business Decision Maker Winner</a:t>
              </a:r>
            </a:p>
            <a:p>
              <a:pPr defTabSz="913680" fontAlgn="base">
                <a:lnSpc>
                  <a:spcPct val="90000"/>
                </a:lnSpc>
                <a:spcAft>
                  <a:spcPct val="0"/>
                </a:spcAft>
              </a:pPr>
              <a:r>
                <a:rPr lang="en-US" sz="2000" dirty="0" err="1">
                  <a:solidFill>
                    <a:srgbClr val="505050"/>
                  </a:solidFill>
                  <a:latin typeface="Segoe UI" panose="020B0502040204020203" pitchFamily="34" charset="0"/>
                  <a:cs typeface="Segoe UI" panose="020B0502040204020203" pitchFamily="34" charset="0"/>
                  <a:sym typeface="Wingdings" panose="05000000000000000000" pitchFamily="2" charset="2"/>
                </a:rPr>
                <a:t>Mobilise</a:t>
              </a:r>
              <a:r>
                <a:rPr lang="en-US" sz="2000" dirty="0">
                  <a:solidFill>
                    <a:srgbClr val="505050"/>
                  </a:solidFill>
                  <a:latin typeface="Segoe UI" panose="020B0502040204020203" pitchFamily="34" charset="0"/>
                  <a:cs typeface="Segoe UI" panose="020B0502040204020203" pitchFamily="34" charset="0"/>
                  <a:sym typeface="Wingdings" panose="05000000000000000000" pitchFamily="2" charset="2"/>
                </a:rPr>
                <a:t>  </a:t>
              </a:r>
              <a:r>
                <a:rPr lang="en-US" sz="2000" b="1" dirty="0">
                  <a:solidFill>
                    <a:srgbClr val="505050"/>
                  </a:solidFill>
                  <a:latin typeface="Segoe UI" panose="020B0502040204020203" pitchFamily="34" charset="0"/>
                  <a:cs typeface="Segoe UI" panose="020B0502040204020203" pitchFamily="34" charset="0"/>
                  <a:sym typeface="Wingdings" panose="05000000000000000000" pitchFamily="2" charset="2"/>
                </a:rPr>
                <a:t>Hybrid Agile Architecture across Datacenters, Cloud, Apps &amp; Devices</a:t>
              </a:r>
              <a:endParaRPr lang="en-US" sz="2000" b="1" dirty="0">
                <a:solidFill>
                  <a:srgbClr val="505050"/>
                </a:solidFill>
                <a:latin typeface="Segoe UI" panose="020B0502040204020203" pitchFamily="34" charset="0"/>
                <a:cs typeface="Segoe UI" panose="020B0502040204020203" pitchFamily="34" charset="0"/>
              </a:endParaRPr>
            </a:p>
          </p:txBody>
        </p:sp>
      </p:grpSp>
      <p:cxnSp>
        <p:nvCxnSpPr>
          <p:cNvPr id="110" name="Straight Connector 109"/>
          <p:cNvCxnSpPr/>
          <p:nvPr/>
        </p:nvCxnSpPr>
        <p:spPr>
          <a:xfrm flipV="1">
            <a:off x="6529547" y="3529218"/>
            <a:ext cx="0" cy="647886"/>
          </a:xfrm>
          <a:prstGeom prst="line">
            <a:avLst/>
          </a:prstGeom>
          <a:ln w="5715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V="1">
            <a:off x="4470641" y="3529218"/>
            <a:ext cx="0" cy="647886"/>
          </a:xfrm>
          <a:prstGeom prst="line">
            <a:avLst/>
          </a:prstGeom>
          <a:ln w="5715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820196" y="2389667"/>
            <a:ext cx="1439772" cy="1436820"/>
            <a:chOff x="284552" y="2768913"/>
            <a:chExt cx="1920240" cy="1916304"/>
          </a:xfrm>
        </p:grpSpPr>
        <p:sp>
          <p:nvSpPr>
            <p:cNvPr id="275" name="Rectangle 274"/>
            <p:cNvSpPr/>
            <p:nvPr/>
          </p:nvSpPr>
          <p:spPr bwMode="auto">
            <a:xfrm>
              <a:off x="284552" y="2768913"/>
              <a:ext cx="1920240" cy="1916304"/>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25" tIns="34962" rIns="34962" bIns="69925" numCol="1" spcCol="0" rtlCol="0" fromWordArt="0" anchor="b" anchorCtr="0" forceAA="0" compatLnSpc="1">
              <a:prstTxWarp prst="textNoShape">
                <a:avLst/>
              </a:prstTxWarp>
              <a:noAutofit/>
            </a:bodyPr>
            <a:lstStyle/>
            <a:p>
              <a:pPr algn="ctr" defTabSz="699020" fontAlgn="base">
                <a:spcBef>
                  <a:spcPct val="0"/>
                </a:spcBef>
                <a:spcAft>
                  <a:spcPct val="0"/>
                </a:spcAft>
              </a:pPr>
              <a:endParaRPr lang="en-US" sz="1377" spc="-39" dirty="0" err="1">
                <a:gradFill>
                  <a:gsLst>
                    <a:gs pos="0">
                      <a:schemeClr val="tx1">
                        <a:lumMod val="0"/>
                        <a:lumOff val="100000"/>
                      </a:schemeClr>
                    </a:gs>
                    <a:gs pos="100000">
                      <a:schemeClr val="tx1">
                        <a:lumMod val="0"/>
                        <a:lumOff val="100000"/>
                      </a:schemeClr>
                    </a:gs>
                  </a:gsLst>
                  <a:lin ang="5400000" scaled="0"/>
                </a:gradFill>
                <a:ea typeface="Segoe UI" pitchFamily="34" charset="0"/>
                <a:cs typeface="Segoe UI" pitchFamily="34" charset="0"/>
              </a:endParaRPr>
            </a:p>
          </p:txBody>
        </p:sp>
        <p:grpSp>
          <p:nvGrpSpPr>
            <p:cNvPr id="19" name="Group 18"/>
            <p:cNvGrpSpPr/>
            <p:nvPr/>
          </p:nvGrpSpPr>
          <p:grpSpPr>
            <a:xfrm>
              <a:off x="744970" y="3426145"/>
              <a:ext cx="999405" cy="601840"/>
              <a:chOff x="876813" y="3329903"/>
              <a:chExt cx="999405" cy="601840"/>
            </a:xfrm>
          </p:grpSpPr>
          <p:sp>
            <p:nvSpPr>
              <p:cNvPr id="99" name="Freeform 98"/>
              <p:cNvSpPr>
                <a:spLocks noEditPoints="1"/>
              </p:cNvSpPr>
              <p:nvPr/>
            </p:nvSpPr>
            <p:spPr bwMode="black">
              <a:xfrm>
                <a:off x="1627628" y="3430442"/>
                <a:ext cx="248590" cy="501301"/>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34278" rIns="68557" bIns="34278" numCol="1" rtlCol="0" anchor="ctr" anchorCtr="0" compatLnSpc="1">
                <a:prstTxWarp prst="textNoShape">
                  <a:avLst/>
                </a:prstTxWarp>
              </a:bodyPr>
              <a:lstStyle/>
              <a:p>
                <a:pPr algn="ctr" defTabSz="555398"/>
                <a:endParaRPr lang="en-US" sz="1350" spc="-92" dirty="0">
                  <a:gradFill>
                    <a:gsLst>
                      <a:gs pos="0">
                        <a:srgbClr val="FFFFFF"/>
                      </a:gs>
                      <a:gs pos="100000">
                        <a:srgbClr val="FFFFFF"/>
                      </a:gs>
                    </a:gsLst>
                    <a:lin ang="5400000" scaled="0"/>
                  </a:gradFill>
                  <a:latin typeface="Segoe Light" pitchFamily="34" charset="0"/>
                </a:endParaRPr>
              </a:p>
            </p:txBody>
          </p:sp>
          <p:grpSp>
            <p:nvGrpSpPr>
              <p:cNvPr id="18" name="Group 17"/>
              <p:cNvGrpSpPr/>
              <p:nvPr/>
            </p:nvGrpSpPr>
            <p:grpSpPr>
              <a:xfrm>
                <a:off x="876813" y="3329903"/>
                <a:ext cx="709723" cy="601840"/>
                <a:chOff x="876813" y="3329903"/>
                <a:chExt cx="709723" cy="601840"/>
              </a:xfrm>
            </p:grpSpPr>
            <p:sp>
              <p:nvSpPr>
                <p:cNvPr id="100" name="Freeform 88"/>
                <p:cNvSpPr>
                  <a:spLocks noEditPoints="1"/>
                </p:cNvSpPr>
                <p:nvPr/>
              </p:nvSpPr>
              <p:spPr bwMode="black">
                <a:xfrm>
                  <a:off x="876813" y="3329903"/>
                  <a:ext cx="709723" cy="601840"/>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34278" rIns="68557" bIns="34278" numCol="1" rtlCol="0" anchor="ctr" anchorCtr="0" compatLnSpc="1">
                  <a:prstTxWarp prst="textNoShape">
                    <a:avLst/>
                  </a:prstTxWarp>
                </a:bodyPr>
                <a:lstStyle/>
                <a:p>
                  <a:pPr algn="ctr" defTabSz="555398"/>
                  <a:endParaRPr lang="en-US" sz="1350" spc="-92" dirty="0">
                    <a:gradFill>
                      <a:gsLst>
                        <a:gs pos="0">
                          <a:srgbClr val="FFFFFF"/>
                        </a:gs>
                        <a:gs pos="100000">
                          <a:srgbClr val="FFFFFF"/>
                        </a:gs>
                      </a:gsLst>
                      <a:lin ang="5400000" scaled="0"/>
                    </a:gradFill>
                    <a:latin typeface="Segoe Light" pitchFamily="34" charset="0"/>
                  </a:endParaRPr>
                </a:p>
              </p:txBody>
            </p:sp>
            <p:sp>
              <p:nvSpPr>
                <p:cNvPr id="101" name="Freeform 14"/>
                <p:cNvSpPr>
                  <a:spLocks noChangeAspect="1" noEditPoints="1"/>
                </p:cNvSpPr>
                <p:nvPr/>
              </p:nvSpPr>
              <p:spPr bwMode="auto">
                <a:xfrm>
                  <a:off x="1120539" y="3482398"/>
                  <a:ext cx="226599" cy="226692"/>
                </a:xfrm>
                <a:custGeom>
                  <a:avLst/>
                  <a:gdLst>
                    <a:gd name="T0" fmla="*/ 52 w 117"/>
                    <a:gd name="T1" fmla="*/ 9 h 117"/>
                    <a:gd name="T2" fmla="*/ 117 w 117"/>
                    <a:gd name="T3" fmla="*/ 0 h 117"/>
                    <a:gd name="T4" fmla="*/ 117 w 117"/>
                    <a:gd name="T5" fmla="*/ 57 h 117"/>
                    <a:gd name="T6" fmla="*/ 52 w 117"/>
                    <a:gd name="T7" fmla="*/ 57 h 117"/>
                    <a:gd name="T8" fmla="*/ 52 w 117"/>
                    <a:gd name="T9" fmla="*/ 9 h 117"/>
                    <a:gd name="T10" fmla="*/ 52 w 117"/>
                    <a:gd name="T11" fmla="*/ 9 h 117"/>
                    <a:gd name="T12" fmla="*/ 50 w 117"/>
                    <a:gd name="T13" fmla="*/ 57 h 117"/>
                    <a:gd name="T14" fmla="*/ 50 w 117"/>
                    <a:gd name="T15" fmla="*/ 9 h 117"/>
                    <a:gd name="T16" fmla="*/ 0 w 117"/>
                    <a:gd name="T17" fmla="*/ 16 h 117"/>
                    <a:gd name="T18" fmla="*/ 0 w 117"/>
                    <a:gd name="T19" fmla="*/ 57 h 117"/>
                    <a:gd name="T20" fmla="*/ 50 w 117"/>
                    <a:gd name="T21" fmla="*/ 57 h 117"/>
                    <a:gd name="T22" fmla="*/ 50 w 117"/>
                    <a:gd name="T23" fmla="*/ 57 h 117"/>
                    <a:gd name="T24" fmla="*/ 52 w 117"/>
                    <a:gd name="T25" fmla="*/ 59 h 117"/>
                    <a:gd name="T26" fmla="*/ 52 w 117"/>
                    <a:gd name="T27" fmla="*/ 108 h 117"/>
                    <a:gd name="T28" fmla="*/ 117 w 117"/>
                    <a:gd name="T29" fmla="*/ 117 h 117"/>
                    <a:gd name="T30" fmla="*/ 117 w 117"/>
                    <a:gd name="T31" fmla="*/ 59 h 117"/>
                    <a:gd name="T32" fmla="*/ 52 w 117"/>
                    <a:gd name="T33" fmla="*/ 59 h 117"/>
                    <a:gd name="T34" fmla="*/ 52 w 117"/>
                    <a:gd name="T35" fmla="*/ 59 h 117"/>
                    <a:gd name="T36" fmla="*/ 50 w 117"/>
                    <a:gd name="T37" fmla="*/ 59 h 117"/>
                    <a:gd name="T38" fmla="*/ 0 w 117"/>
                    <a:gd name="T39" fmla="*/ 59 h 117"/>
                    <a:gd name="T40" fmla="*/ 0 w 117"/>
                    <a:gd name="T41" fmla="*/ 100 h 117"/>
                    <a:gd name="T42" fmla="*/ 50 w 117"/>
                    <a:gd name="T43" fmla="*/ 107 h 117"/>
                    <a:gd name="T44" fmla="*/ 50 w 117"/>
                    <a:gd name="T45" fmla="*/ 59 h 117"/>
                    <a:gd name="T46" fmla="*/ 50 w 117"/>
                    <a:gd name="T47" fmla="*/ 5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7" h="117">
                      <a:moveTo>
                        <a:pt x="52" y="9"/>
                      </a:moveTo>
                      <a:cubicBezTo>
                        <a:pt x="117" y="0"/>
                        <a:pt x="117" y="0"/>
                        <a:pt x="117" y="0"/>
                      </a:cubicBezTo>
                      <a:cubicBezTo>
                        <a:pt x="117" y="57"/>
                        <a:pt x="117" y="57"/>
                        <a:pt x="117" y="57"/>
                      </a:cubicBezTo>
                      <a:cubicBezTo>
                        <a:pt x="52" y="57"/>
                        <a:pt x="52" y="57"/>
                        <a:pt x="52" y="57"/>
                      </a:cubicBezTo>
                      <a:cubicBezTo>
                        <a:pt x="52" y="9"/>
                        <a:pt x="52" y="9"/>
                        <a:pt x="52" y="9"/>
                      </a:cubicBezTo>
                      <a:cubicBezTo>
                        <a:pt x="52" y="9"/>
                        <a:pt x="52" y="9"/>
                        <a:pt x="52" y="9"/>
                      </a:cubicBezTo>
                      <a:close/>
                      <a:moveTo>
                        <a:pt x="50" y="57"/>
                      </a:moveTo>
                      <a:cubicBezTo>
                        <a:pt x="50" y="9"/>
                        <a:pt x="50" y="9"/>
                        <a:pt x="50" y="9"/>
                      </a:cubicBezTo>
                      <a:cubicBezTo>
                        <a:pt x="0" y="16"/>
                        <a:pt x="0" y="16"/>
                        <a:pt x="0" y="16"/>
                      </a:cubicBezTo>
                      <a:cubicBezTo>
                        <a:pt x="0" y="57"/>
                        <a:pt x="0" y="57"/>
                        <a:pt x="0" y="57"/>
                      </a:cubicBezTo>
                      <a:cubicBezTo>
                        <a:pt x="50" y="57"/>
                        <a:pt x="50" y="57"/>
                        <a:pt x="50" y="57"/>
                      </a:cubicBezTo>
                      <a:cubicBezTo>
                        <a:pt x="50" y="57"/>
                        <a:pt x="50" y="57"/>
                        <a:pt x="50" y="57"/>
                      </a:cubicBezTo>
                      <a:close/>
                      <a:moveTo>
                        <a:pt x="52" y="59"/>
                      </a:moveTo>
                      <a:cubicBezTo>
                        <a:pt x="52" y="108"/>
                        <a:pt x="52" y="108"/>
                        <a:pt x="52" y="108"/>
                      </a:cubicBezTo>
                      <a:cubicBezTo>
                        <a:pt x="117" y="117"/>
                        <a:pt x="117" y="117"/>
                        <a:pt x="117" y="117"/>
                      </a:cubicBezTo>
                      <a:cubicBezTo>
                        <a:pt x="117" y="59"/>
                        <a:pt x="117" y="59"/>
                        <a:pt x="117" y="59"/>
                      </a:cubicBezTo>
                      <a:cubicBezTo>
                        <a:pt x="52" y="59"/>
                        <a:pt x="52" y="59"/>
                        <a:pt x="52" y="59"/>
                      </a:cubicBezTo>
                      <a:cubicBezTo>
                        <a:pt x="52" y="59"/>
                        <a:pt x="52" y="59"/>
                        <a:pt x="52" y="59"/>
                      </a:cubicBezTo>
                      <a:close/>
                      <a:moveTo>
                        <a:pt x="50" y="59"/>
                      </a:moveTo>
                      <a:cubicBezTo>
                        <a:pt x="0" y="59"/>
                        <a:pt x="0" y="59"/>
                        <a:pt x="0" y="59"/>
                      </a:cubicBezTo>
                      <a:cubicBezTo>
                        <a:pt x="0" y="100"/>
                        <a:pt x="0" y="100"/>
                        <a:pt x="0" y="100"/>
                      </a:cubicBezTo>
                      <a:cubicBezTo>
                        <a:pt x="50" y="107"/>
                        <a:pt x="50" y="107"/>
                        <a:pt x="50" y="107"/>
                      </a:cubicBezTo>
                      <a:cubicBezTo>
                        <a:pt x="50" y="59"/>
                        <a:pt x="50" y="59"/>
                        <a:pt x="50" y="59"/>
                      </a:cubicBezTo>
                      <a:cubicBezTo>
                        <a:pt x="50" y="59"/>
                        <a:pt x="50" y="59"/>
                        <a:pt x="50"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25" tIns="34962" rIns="69925" bIns="34962" numCol="1" anchor="t" anchorCtr="0" compatLnSpc="1">
                  <a:prstTxWarp prst="textNoShape">
                    <a:avLst/>
                  </a:prstTxWarp>
                </a:bodyPr>
                <a:lstStyle/>
                <a:p>
                  <a:pPr defTabSz="698921"/>
                  <a:endParaRPr lang="en-US" sz="1453" dirty="0">
                    <a:solidFill>
                      <a:srgbClr val="000000"/>
                    </a:solidFill>
                  </a:endParaRPr>
                </a:p>
              </p:txBody>
            </p:sp>
          </p:grpSp>
        </p:grpSp>
      </p:grpSp>
      <p:grpSp>
        <p:nvGrpSpPr>
          <p:cNvPr id="8" name="Group 7"/>
          <p:cNvGrpSpPr/>
          <p:nvPr/>
        </p:nvGrpSpPr>
        <p:grpSpPr>
          <a:xfrm>
            <a:off x="1824160" y="3875313"/>
            <a:ext cx="1439772" cy="1432900"/>
            <a:chOff x="284552" y="4748488"/>
            <a:chExt cx="1920240" cy="1911075"/>
          </a:xfrm>
        </p:grpSpPr>
        <p:sp>
          <p:nvSpPr>
            <p:cNvPr id="274" name="Rectangle 273"/>
            <p:cNvSpPr/>
            <p:nvPr/>
          </p:nvSpPr>
          <p:spPr bwMode="auto">
            <a:xfrm>
              <a:off x="284552" y="4748488"/>
              <a:ext cx="1920240" cy="191107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9925" tIns="34962" rIns="34962" bIns="69925" numCol="1" spcCol="0" rtlCol="0" fromWordArt="0" anchor="b" anchorCtr="0" forceAA="0" compatLnSpc="1">
              <a:prstTxWarp prst="textNoShape">
                <a:avLst/>
              </a:prstTxWarp>
              <a:noAutofit/>
            </a:bodyPr>
            <a:lstStyle/>
            <a:p>
              <a:pPr algn="ctr" defTabSz="699020" fontAlgn="base">
                <a:spcBef>
                  <a:spcPct val="0"/>
                </a:spcBef>
                <a:spcAft>
                  <a:spcPct val="0"/>
                </a:spcAft>
              </a:pPr>
              <a:endParaRPr lang="en-US" sz="1377" spc="-39" dirty="0" err="1">
                <a:gradFill>
                  <a:gsLst>
                    <a:gs pos="0">
                      <a:schemeClr val="tx1">
                        <a:lumMod val="0"/>
                        <a:lumOff val="100000"/>
                      </a:schemeClr>
                    </a:gs>
                    <a:gs pos="100000">
                      <a:schemeClr val="tx1">
                        <a:lumMod val="0"/>
                        <a:lumOff val="100000"/>
                      </a:schemeClr>
                    </a:gs>
                  </a:gsLst>
                  <a:lin ang="5400000" scaled="0"/>
                </a:gradFill>
                <a:ea typeface="Segoe UI" pitchFamily="34" charset="0"/>
                <a:cs typeface="Segoe UI" pitchFamily="34" charset="0"/>
              </a:endParaRPr>
            </a:p>
          </p:txBody>
        </p:sp>
        <p:grpSp>
          <p:nvGrpSpPr>
            <p:cNvPr id="276" name="Group 275"/>
            <p:cNvGrpSpPr>
              <a:grpSpLocks noChangeAspect="1"/>
            </p:cNvGrpSpPr>
            <p:nvPr/>
          </p:nvGrpSpPr>
          <p:grpSpPr>
            <a:xfrm>
              <a:off x="881969" y="5294827"/>
              <a:ext cx="725406" cy="843324"/>
              <a:chOff x="557490" y="4735414"/>
              <a:chExt cx="887407" cy="1031660"/>
            </a:xfrm>
          </p:grpSpPr>
          <p:pic>
            <p:nvPicPr>
              <p:cNvPr id="277" name="Picture 276" descr="\\MAGNUM\Projects\Microsoft\Cloud Power FY12\Design\Icons\PNGs\Server_2.png"/>
              <p:cNvPicPr>
                <a:picLocks noChangeAspect="1" noChangeArrowheads="1"/>
              </p:cNvPicPr>
              <p:nvPr/>
            </p:nvPicPr>
            <p:blipFill rotWithShape="1">
              <a:blip r:embed="rId11" cstate="print">
                <a:lum bright="100000"/>
              </a:blip>
              <a:srcRect l="27992" t="9777" r="28409" b="9255"/>
              <a:stretch/>
            </p:blipFill>
            <p:spPr bwMode="auto">
              <a:xfrm>
                <a:off x="889359" y="4735414"/>
                <a:ext cx="555538" cy="1031660"/>
              </a:xfrm>
              <a:prstGeom prst="rect">
                <a:avLst/>
              </a:prstGeom>
              <a:noFill/>
            </p:spPr>
          </p:pic>
          <p:grpSp>
            <p:nvGrpSpPr>
              <p:cNvPr id="278" name="Group 277"/>
              <p:cNvGrpSpPr/>
              <p:nvPr/>
            </p:nvGrpSpPr>
            <p:grpSpPr>
              <a:xfrm>
                <a:off x="557490" y="4825909"/>
                <a:ext cx="274321" cy="878028"/>
                <a:chOff x="557490" y="4765590"/>
                <a:chExt cx="274321" cy="878028"/>
              </a:xfrm>
            </p:grpSpPr>
            <p:sp>
              <p:nvSpPr>
                <p:cNvPr id="279" name="Freeform 5"/>
                <p:cNvSpPr>
                  <a:spLocks noChangeAspect="1" noEditPoints="1"/>
                </p:cNvSpPr>
                <p:nvPr/>
              </p:nvSpPr>
              <p:spPr bwMode="auto">
                <a:xfrm>
                  <a:off x="557491" y="5330340"/>
                  <a:ext cx="274320" cy="313278"/>
                </a:xfrm>
                <a:custGeom>
                  <a:avLst/>
                  <a:gdLst>
                    <a:gd name="T0" fmla="*/ 70 w 140"/>
                    <a:gd name="T1" fmla="*/ 0 h 161"/>
                    <a:gd name="T2" fmla="*/ 0 w 140"/>
                    <a:gd name="T3" fmla="*/ 23 h 161"/>
                    <a:gd name="T4" fmla="*/ 0 w 140"/>
                    <a:gd name="T5" fmla="*/ 138 h 161"/>
                    <a:gd name="T6" fmla="*/ 70 w 140"/>
                    <a:gd name="T7" fmla="*/ 161 h 161"/>
                    <a:gd name="T8" fmla="*/ 140 w 140"/>
                    <a:gd name="T9" fmla="*/ 138 h 161"/>
                    <a:gd name="T10" fmla="*/ 140 w 140"/>
                    <a:gd name="T11" fmla="*/ 23 h 161"/>
                    <a:gd name="T12" fmla="*/ 70 w 140"/>
                    <a:gd name="T13" fmla="*/ 0 h 161"/>
                    <a:gd name="T14" fmla="*/ 70 w 140"/>
                    <a:gd name="T15" fmla="*/ 39 h 161"/>
                    <a:gd name="T16" fmla="*/ 11 w 140"/>
                    <a:gd name="T17" fmla="*/ 23 h 161"/>
                    <a:gd name="T18" fmla="*/ 70 w 140"/>
                    <a:gd name="T19" fmla="*/ 7 h 161"/>
                    <a:gd name="T20" fmla="*/ 129 w 140"/>
                    <a:gd name="T21" fmla="*/ 23 h 161"/>
                    <a:gd name="T22" fmla="*/ 70 w 140"/>
                    <a:gd name="T23"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0" h="161">
                      <a:moveTo>
                        <a:pt x="70" y="0"/>
                      </a:moveTo>
                      <a:cubicBezTo>
                        <a:pt x="44" y="0"/>
                        <a:pt x="0" y="5"/>
                        <a:pt x="0" y="23"/>
                      </a:cubicBezTo>
                      <a:cubicBezTo>
                        <a:pt x="0" y="138"/>
                        <a:pt x="0" y="138"/>
                        <a:pt x="0" y="138"/>
                      </a:cubicBezTo>
                      <a:cubicBezTo>
                        <a:pt x="0" y="156"/>
                        <a:pt x="44" y="161"/>
                        <a:pt x="70" y="161"/>
                      </a:cubicBezTo>
                      <a:cubicBezTo>
                        <a:pt x="96" y="161"/>
                        <a:pt x="140" y="156"/>
                        <a:pt x="140" y="138"/>
                      </a:cubicBezTo>
                      <a:cubicBezTo>
                        <a:pt x="140" y="23"/>
                        <a:pt x="140" y="23"/>
                        <a:pt x="140" y="23"/>
                      </a:cubicBezTo>
                      <a:cubicBezTo>
                        <a:pt x="140" y="5"/>
                        <a:pt x="96" y="0"/>
                        <a:pt x="70" y="0"/>
                      </a:cubicBezTo>
                      <a:close/>
                      <a:moveTo>
                        <a:pt x="70" y="39"/>
                      </a:moveTo>
                      <a:cubicBezTo>
                        <a:pt x="37" y="39"/>
                        <a:pt x="11" y="32"/>
                        <a:pt x="11" y="23"/>
                      </a:cubicBezTo>
                      <a:cubicBezTo>
                        <a:pt x="11" y="14"/>
                        <a:pt x="37" y="7"/>
                        <a:pt x="70" y="7"/>
                      </a:cubicBezTo>
                      <a:cubicBezTo>
                        <a:pt x="102" y="7"/>
                        <a:pt x="129" y="14"/>
                        <a:pt x="129" y="23"/>
                      </a:cubicBezTo>
                      <a:cubicBezTo>
                        <a:pt x="129" y="32"/>
                        <a:pt x="102" y="39"/>
                        <a:pt x="70" y="39"/>
                      </a:cubicBezTo>
                      <a:close/>
                    </a:path>
                  </a:pathLst>
                </a:custGeom>
                <a:solidFill>
                  <a:srgbClr val="FFFFFF"/>
                </a:solidFill>
                <a:ln>
                  <a:noFill/>
                </a:ln>
              </p:spPr>
              <p:txBody>
                <a:bodyPr vert="horz" wrap="square" lIns="68560" tIns="34280" rIns="68560" bIns="34280" numCol="1" anchor="t" anchorCtr="0" compatLnSpc="1">
                  <a:prstTxWarp prst="textNoShape">
                    <a:avLst/>
                  </a:prstTxWarp>
                </a:bodyPr>
                <a:lstStyle/>
                <a:p>
                  <a:endParaRPr lang="en-US" sz="1350">
                    <a:gradFill>
                      <a:gsLst>
                        <a:gs pos="0">
                          <a:schemeClr val="tx1">
                            <a:lumMod val="0"/>
                            <a:lumOff val="100000"/>
                          </a:schemeClr>
                        </a:gs>
                        <a:gs pos="100000">
                          <a:schemeClr val="tx1">
                            <a:lumMod val="0"/>
                            <a:lumOff val="100000"/>
                          </a:schemeClr>
                        </a:gs>
                      </a:gsLst>
                      <a:lin ang="5400000" scaled="0"/>
                    </a:gradFill>
                  </a:endParaRPr>
                </a:p>
              </p:txBody>
            </p:sp>
            <p:sp>
              <p:nvSpPr>
                <p:cNvPr id="280" name="Freeform 9"/>
                <p:cNvSpPr>
                  <a:spLocks noChangeAspect="1" noEditPoints="1"/>
                </p:cNvSpPr>
                <p:nvPr/>
              </p:nvSpPr>
              <p:spPr bwMode="auto">
                <a:xfrm>
                  <a:off x="557490" y="4765590"/>
                  <a:ext cx="274319" cy="233414"/>
                </a:xfrm>
                <a:custGeom>
                  <a:avLst/>
                  <a:gdLst>
                    <a:gd name="T0" fmla="*/ 547 w 576"/>
                    <a:gd name="T1" fmla="*/ 461 h 490"/>
                    <a:gd name="T2" fmla="*/ 0 w 576"/>
                    <a:gd name="T3" fmla="*/ 87 h 490"/>
                    <a:gd name="T4" fmla="*/ 0 w 576"/>
                    <a:gd name="T5" fmla="*/ 490 h 490"/>
                    <a:gd name="T6" fmla="*/ 576 w 576"/>
                    <a:gd name="T7" fmla="*/ 0 h 490"/>
                    <a:gd name="T8" fmla="*/ 0 w 576"/>
                    <a:gd name="T9" fmla="*/ 0 h 490"/>
                    <a:gd name="T10" fmla="*/ 335 w 576"/>
                    <a:gd name="T11" fmla="*/ 277 h 490"/>
                    <a:gd name="T12" fmla="*/ 319 w 576"/>
                    <a:gd name="T13" fmla="*/ 248 h 490"/>
                    <a:gd name="T14" fmla="*/ 300 w 576"/>
                    <a:gd name="T15" fmla="*/ 232 h 490"/>
                    <a:gd name="T16" fmla="*/ 268 w 576"/>
                    <a:gd name="T17" fmla="*/ 217 h 490"/>
                    <a:gd name="T18" fmla="*/ 243 w 576"/>
                    <a:gd name="T19" fmla="*/ 217 h 490"/>
                    <a:gd name="T20" fmla="*/ 212 w 576"/>
                    <a:gd name="T21" fmla="*/ 232 h 490"/>
                    <a:gd name="T22" fmla="*/ 193 w 576"/>
                    <a:gd name="T23" fmla="*/ 248 h 490"/>
                    <a:gd name="T24" fmla="*/ 177 w 576"/>
                    <a:gd name="T25" fmla="*/ 277 h 490"/>
                    <a:gd name="T26" fmla="*/ 172 w 576"/>
                    <a:gd name="T27" fmla="*/ 301 h 490"/>
                    <a:gd name="T28" fmla="*/ 178 w 576"/>
                    <a:gd name="T29" fmla="*/ 334 h 490"/>
                    <a:gd name="T30" fmla="*/ 190 w 576"/>
                    <a:gd name="T31" fmla="*/ 355 h 490"/>
                    <a:gd name="T32" fmla="*/ 216 w 576"/>
                    <a:gd name="T33" fmla="*/ 377 h 490"/>
                    <a:gd name="T34" fmla="*/ 239 w 576"/>
                    <a:gd name="T35" fmla="*/ 386 h 490"/>
                    <a:gd name="T36" fmla="*/ 259 w 576"/>
                    <a:gd name="T37" fmla="*/ 364 h 490"/>
                    <a:gd name="T38" fmla="*/ 293 w 576"/>
                    <a:gd name="T39" fmla="*/ 381 h 490"/>
                    <a:gd name="T40" fmla="*/ 298 w 576"/>
                    <a:gd name="T41" fmla="*/ 348 h 490"/>
                    <a:gd name="T42" fmla="*/ 335 w 576"/>
                    <a:gd name="T43" fmla="*/ 340 h 490"/>
                    <a:gd name="T44" fmla="*/ 317 w 576"/>
                    <a:gd name="T45" fmla="*/ 311 h 490"/>
                    <a:gd name="T46" fmla="*/ 290 w 576"/>
                    <a:gd name="T47" fmla="*/ 303 h 490"/>
                    <a:gd name="T48" fmla="*/ 232 w 576"/>
                    <a:gd name="T49" fmla="*/ 328 h 490"/>
                    <a:gd name="T50" fmla="*/ 256 w 576"/>
                    <a:gd name="T51" fmla="*/ 269 h 490"/>
                    <a:gd name="T52" fmla="*/ 240 w 576"/>
                    <a:gd name="T53" fmla="*/ 303 h 490"/>
                    <a:gd name="T54" fmla="*/ 256 w 576"/>
                    <a:gd name="T55" fmla="*/ 319 h 490"/>
                    <a:gd name="T56" fmla="*/ 396 w 576"/>
                    <a:gd name="T57" fmla="*/ 242 h 490"/>
                    <a:gd name="T58" fmla="*/ 406 w 576"/>
                    <a:gd name="T59" fmla="*/ 224 h 490"/>
                    <a:gd name="T60" fmla="*/ 397 w 576"/>
                    <a:gd name="T61" fmla="*/ 213 h 490"/>
                    <a:gd name="T62" fmla="*/ 373 w 576"/>
                    <a:gd name="T63" fmla="*/ 211 h 490"/>
                    <a:gd name="T64" fmla="*/ 358 w 576"/>
                    <a:gd name="T65" fmla="*/ 195 h 490"/>
                    <a:gd name="T66" fmla="*/ 340 w 576"/>
                    <a:gd name="T67" fmla="*/ 217 h 490"/>
                    <a:gd name="T68" fmla="*/ 323 w 576"/>
                    <a:gd name="T69" fmla="*/ 215 h 490"/>
                    <a:gd name="T70" fmla="*/ 319 w 576"/>
                    <a:gd name="T71" fmla="*/ 227 h 490"/>
                    <a:gd name="T72" fmla="*/ 330 w 576"/>
                    <a:gd name="T73" fmla="*/ 248 h 490"/>
                    <a:gd name="T74" fmla="*/ 319 w 576"/>
                    <a:gd name="T75" fmla="*/ 262 h 490"/>
                    <a:gd name="T76" fmla="*/ 328 w 576"/>
                    <a:gd name="T77" fmla="*/ 271 h 490"/>
                    <a:gd name="T78" fmla="*/ 354 w 576"/>
                    <a:gd name="T79" fmla="*/ 286 h 490"/>
                    <a:gd name="T80" fmla="*/ 370 w 576"/>
                    <a:gd name="T81" fmla="*/ 286 h 490"/>
                    <a:gd name="T82" fmla="*/ 396 w 576"/>
                    <a:gd name="T83" fmla="*/ 271 h 490"/>
                    <a:gd name="T84" fmla="*/ 406 w 576"/>
                    <a:gd name="T85" fmla="*/ 262 h 490"/>
                    <a:gd name="T86" fmla="*/ 395 w 576"/>
                    <a:gd name="T87" fmla="*/ 248 h 490"/>
                    <a:gd name="T88" fmla="*/ 362 w 576"/>
                    <a:gd name="T89" fmla="*/ 255 h 490"/>
                    <a:gd name="T90" fmla="*/ 375 w 576"/>
                    <a:gd name="T91" fmla="*/ 242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76" h="490">
                      <a:moveTo>
                        <a:pt x="28" y="116"/>
                      </a:moveTo>
                      <a:cubicBezTo>
                        <a:pt x="28" y="461"/>
                        <a:pt x="28" y="461"/>
                        <a:pt x="28" y="461"/>
                      </a:cubicBezTo>
                      <a:cubicBezTo>
                        <a:pt x="547" y="461"/>
                        <a:pt x="547" y="461"/>
                        <a:pt x="547" y="461"/>
                      </a:cubicBezTo>
                      <a:cubicBezTo>
                        <a:pt x="547" y="116"/>
                        <a:pt x="547" y="116"/>
                        <a:pt x="547" y="116"/>
                      </a:cubicBezTo>
                      <a:cubicBezTo>
                        <a:pt x="28" y="116"/>
                        <a:pt x="28" y="116"/>
                        <a:pt x="28" y="116"/>
                      </a:cubicBezTo>
                      <a:close/>
                      <a:moveTo>
                        <a:pt x="0" y="87"/>
                      </a:moveTo>
                      <a:cubicBezTo>
                        <a:pt x="576" y="87"/>
                        <a:pt x="576" y="87"/>
                        <a:pt x="576" y="87"/>
                      </a:cubicBezTo>
                      <a:cubicBezTo>
                        <a:pt x="576" y="490"/>
                        <a:pt x="576" y="490"/>
                        <a:pt x="576" y="490"/>
                      </a:cubicBezTo>
                      <a:cubicBezTo>
                        <a:pt x="0" y="490"/>
                        <a:pt x="0" y="490"/>
                        <a:pt x="0" y="490"/>
                      </a:cubicBezTo>
                      <a:cubicBezTo>
                        <a:pt x="0" y="87"/>
                        <a:pt x="0" y="87"/>
                        <a:pt x="0" y="87"/>
                      </a:cubicBezTo>
                      <a:close/>
                      <a:moveTo>
                        <a:pt x="0" y="0"/>
                      </a:moveTo>
                      <a:cubicBezTo>
                        <a:pt x="576" y="0"/>
                        <a:pt x="576" y="0"/>
                        <a:pt x="576" y="0"/>
                      </a:cubicBezTo>
                      <a:cubicBezTo>
                        <a:pt x="576" y="58"/>
                        <a:pt x="576" y="58"/>
                        <a:pt x="576" y="58"/>
                      </a:cubicBezTo>
                      <a:cubicBezTo>
                        <a:pt x="0" y="58"/>
                        <a:pt x="0" y="58"/>
                        <a:pt x="0" y="58"/>
                      </a:cubicBezTo>
                      <a:cubicBezTo>
                        <a:pt x="0" y="0"/>
                        <a:pt x="0" y="0"/>
                        <a:pt x="0" y="0"/>
                      </a:cubicBezTo>
                      <a:close/>
                      <a:moveTo>
                        <a:pt x="342" y="296"/>
                      </a:moveTo>
                      <a:cubicBezTo>
                        <a:pt x="339" y="280"/>
                        <a:pt x="339" y="280"/>
                        <a:pt x="339" y="280"/>
                      </a:cubicBezTo>
                      <a:cubicBezTo>
                        <a:pt x="339" y="279"/>
                        <a:pt x="338" y="277"/>
                        <a:pt x="335" y="277"/>
                      </a:cubicBezTo>
                      <a:cubicBezTo>
                        <a:pt x="311" y="276"/>
                        <a:pt x="311" y="276"/>
                        <a:pt x="311" y="276"/>
                      </a:cubicBezTo>
                      <a:cubicBezTo>
                        <a:pt x="310" y="274"/>
                        <a:pt x="309" y="272"/>
                        <a:pt x="307" y="270"/>
                      </a:cubicBezTo>
                      <a:cubicBezTo>
                        <a:pt x="319" y="248"/>
                        <a:pt x="319" y="248"/>
                        <a:pt x="319" y="248"/>
                      </a:cubicBezTo>
                      <a:cubicBezTo>
                        <a:pt x="320" y="246"/>
                        <a:pt x="319" y="244"/>
                        <a:pt x="317" y="243"/>
                      </a:cubicBezTo>
                      <a:cubicBezTo>
                        <a:pt x="305" y="233"/>
                        <a:pt x="305" y="233"/>
                        <a:pt x="305" y="233"/>
                      </a:cubicBezTo>
                      <a:cubicBezTo>
                        <a:pt x="304" y="231"/>
                        <a:pt x="301" y="231"/>
                        <a:pt x="300" y="232"/>
                      </a:cubicBezTo>
                      <a:cubicBezTo>
                        <a:pt x="280" y="247"/>
                        <a:pt x="280" y="247"/>
                        <a:pt x="280" y="247"/>
                      </a:cubicBezTo>
                      <a:cubicBezTo>
                        <a:pt x="278" y="246"/>
                        <a:pt x="277" y="246"/>
                        <a:pt x="274" y="245"/>
                      </a:cubicBezTo>
                      <a:cubicBezTo>
                        <a:pt x="268" y="217"/>
                        <a:pt x="268" y="217"/>
                        <a:pt x="268" y="217"/>
                      </a:cubicBezTo>
                      <a:cubicBezTo>
                        <a:pt x="268" y="215"/>
                        <a:pt x="266" y="214"/>
                        <a:pt x="264" y="214"/>
                      </a:cubicBezTo>
                      <a:cubicBezTo>
                        <a:pt x="248" y="214"/>
                        <a:pt x="248" y="214"/>
                        <a:pt x="248" y="214"/>
                      </a:cubicBezTo>
                      <a:cubicBezTo>
                        <a:pt x="246" y="214"/>
                        <a:pt x="244" y="215"/>
                        <a:pt x="243" y="217"/>
                      </a:cubicBezTo>
                      <a:cubicBezTo>
                        <a:pt x="238" y="245"/>
                        <a:pt x="238" y="245"/>
                        <a:pt x="238" y="245"/>
                      </a:cubicBezTo>
                      <a:cubicBezTo>
                        <a:pt x="235" y="246"/>
                        <a:pt x="233" y="246"/>
                        <a:pt x="232" y="247"/>
                      </a:cubicBezTo>
                      <a:cubicBezTo>
                        <a:pt x="212" y="232"/>
                        <a:pt x="212" y="232"/>
                        <a:pt x="212" y="232"/>
                      </a:cubicBezTo>
                      <a:cubicBezTo>
                        <a:pt x="210" y="231"/>
                        <a:pt x="208" y="231"/>
                        <a:pt x="207" y="232"/>
                      </a:cubicBezTo>
                      <a:cubicBezTo>
                        <a:pt x="194" y="243"/>
                        <a:pt x="194" y="243"/>
                        <a:pt x="194" y="243"/>
                      </a:cubicBezTo>
                      <a:cubicBezTo>
                        <a:pt x="193" y="244"/>
                        <a:pt x="193" y="246"/>
                        <a:pt x="193" y="248"/>
                      </a:cubicBezTo>
                      <a:cubicBezTo>
                        <a:pt x="204" y="270"/>
                        <a:pt x="204" y="270"/>
                        <a:pt x="204" y="270"/>
                      </a:cubicBezTo>
                      <a:cubicBezTo>
                        <a:pt x="203" y="272"/>
                        <a:pt x="202" y="274"/>
                        <a:pt x="201" y="276"/>
                      </a:cubicBezTo>
                      <a:cubicBezTo>
                        <a:pt x="177" y="277"/>
                        <a:pt x="177" y="277"/>
                        <a:pt x="177" y="277"/>
                      </a:cubicBezTo>
                      <a:cubicBezTo>
                        <a:pt x="174" y="277"/>
                        <a:pt x="173" y="279"/>
                        <a:pt x="172" y="280"/>
                      </a:cubicBezTo>
                      <a:cubicBezTo>
                        <a:pt x="169" y="296"/>
                        <a:pt x="169" y="296"/>
                        <a:pt x="169" y="296"/>
                      </a:cubicBezTo>
                      <a:cubicBezTo>
                        <a:pt x="169" y="298"/>
                        <a:pt x="170" y="300"/>
                        <a:pt x="172" y="301"/>
                      </a:cubicBezTo>
                      <a:cubicBezTo>
                        <a:pt x="195" y="311"/>
                        <a:pt x="195" y="311"/>
                        <a:pt x="195" y="311"/>
                      </a:cubicBezTo>
                      <a:cubicBezTo>
                        <a:pt x="195" y="313"/>
                        <a:pt x="195" y="315"/>
                        <a:pt x="196" y="318"/>
                      </a:cubicBezTo>
                      <a:cubicBezTo>
                        <a:pt x="178" y="334"/>
                        <a:pt x="178" y="334"/>
                        <a:pt x="178" y="334"/>
                      </a:cubicBezTo>
                      <a:cubicBezTo>
                        <a:pt x="177" y="335"/>
                        <a:pt x="176" y="338"/>
                        <a:pt x="177" y="340"/>
                      </a:cubicBezTo>
                      <a:cubicBezTo>
                        <a:pt x="185" y="354"/>
                        <a:pt x="185" y="354"/>
                        <a:pt x="185" y="354"/>
                      </a:cubicBezTo>
                      <a:cubicBezTo>
                        <a:pt x="186" y="355"/>
                        <a:pt x="188" y="356"/>
                        <a:pt x="190" y="355"/>
                      </a:cubicBezTo>
                      <a:cubicBezTo>
                        <a:pt x="214" y="348"/>
                        <a:pt x="214" y="348"/>
                        <a:pt x="214" y="348"/>
                      </a:cubicBezTo>
                      <a:cubicBezTo>
                        <a:pt x="216" y="350"/>
                        <a:pt x="217" y="351"/>
                        <a:pt x="219" y="353"/>
                      </a:cubicBezTo>
                      <a:cubicBezTo>
                        <a:pt x="216" y="377"/>
                        <a:pt x="216" y="377"/>
                        <a:pt x="216" y="377"/>
                      </a:cubicBezTo>
                      <a:cubicBezTo>
                        <a:pt x="216" y="379"/>
                        <a:pt x="217" y="381"/>
                        <a:pt x="219" y="381"/>
                      </a:cubicBezTo>
                      <a:cubicBezTo>
                        <a:pt x="234" y="387"/>
                        <a:pt x="234" y="387"/>
                        <a:pt x="234" y="387"/>
                      </a:cubicBezTo>
                      <a:cubicBezTo>
                        <a:pt x="236" y="387"/>
                        <a:pt x="238" y="387"/>
                        <a:pt x="239" y="386"/>
                      </a:cubicBezTo>
                      <a:cubicBezTo>
                        <a:pt x="252" y="364"/>
                        <a:pt x="252" y="364"/>
                        <a:pt x="252" y="364"/>
                      </a:cubicBezTo>
                      <a:cubicBezTo>
                        <a:pt x="253" y="364"/>
                        <a:pt x="255" y="365"/>
                        <a:pt x="256" y="365"/>
                      </a:cubicBezTo>
                      <a:cubicBezTo>
                        <a:pt x="257" y="365"/>
                        <a:pt x="258" y="364"/>
                        <a:pt x="259" y="364"/>
                      </a:cubicBezTo>
                      <a:cubicBezTo>
                        <a:pt x="272" y="386"/>
                        <a:pt x="272" y="386"/>
                        <a:pt x="272" y="386"/>
                      </a:cubicBezTo>
                      <a:cubicBezTo>
                        <a:pt x="274" y="387"/>
                        <a:pt x="276" y="387"/>
                        <a:pt x="278" y="387"/>
                      </a:cubicBezTo>
                      <a:cubicBezTo>
                        <a:pt x="293" y="381"/>
                        <a:pt x="293" y="381"/>
                        <a:pt x="293" y="381"/>
                      </a:cubicBezTo>
                      <a:cubicBezTo>
                        <a:pt x="295" y="381"/>
                        <a:pt x="296" y="379"/>
                        <a:pt x="296" y="377"/>
                      </a:cubicBezTo>
                      <a:cubicBezTo>
                        <a:pt x="293" y="353"/>
                        <a:pt x="293" y="353"/>
                        <a:pt x="293" y="353"/>
                      </a:cubicBezTo>
                      <a:cubicBezTo>
                        <a:pt x="294" y="351"/>
                        <a:pt x="296" y="350"/>
                        <a:pt x="298" y="348"/>
                      </a:cubicBezTo>
                      <a:cubicBezTo>
                        <a:pt x="322" y="355"/>
                        <a:pt x="322" y="355"/>
                        <a:pt x="322" y="355"/>
                      </a:cubicBezTo>
                      <a:cubicBezTo>
                        <a:pt x="323" y="356"/>
                        <a:pt x="326" y="355"/>
                        <a:pt x="326" y="354"/>
                      </a:cubicBezTo>
                      <a:cubicBezTo>
                        <a:pt x="335" y="340"/>
                        <a:pt x="335" y="340"/>
                        <a:pt x="335" y="340"/>
                      </a:cubicBezTo>
                      <a:cubicBezTo>
                        <a:pt x="336" y="338"/>
                        <a:pt x="335" y="335"/>
                        <a:pt x="334" y="334"/>
                      </a:cubicBezTo>
                      <a:cubicBezTo>
                        <a:pt x="316" y="318"/>
                        <a:pt x="316" y="318"/>
                        <a:pt x="316" y="318"/>
                      </a:cubicBezTo>
                      <a:cubicBezTo>
                        <a:pt x="316" y="315"/>
                        <a:pt x="316" y="313"/>
                        <a:pt x="317" y="311"/>
                      </a:cubicBezTo>
                      <a:cubicBezTo>
                        <a:pt x="340" y="301"/>
                        <a:pt x="340" y="301"/>
                        <a:pt x="340" y="301"/>
                      </a:cubicBezTo>
                      <a:cubicBezTo>
                        <a:pt x="342" y="300"/>
                        <a:pt x="342" y="299"/>
                        <a:pt x="342" y="296"/>
                      </a:cubicBezTo>
                      <a:close/>
                      <a:moveTo>
                        <a:pt x="290" y="303"/>
                      </a:moveTo>
                      <a:cubicBezTo>
                        <a:pt x="290" y="313"/>
                        <a:pt x="286" y="321"/>
                        <a:pt x="280" y="328"/>
                      </a:cubicBezTo>
                      <a:cubicBezTo>
                        <a:pt x="274" y="334"/>
                        <a:pt x="265" y="338"/>
                        <a:pt x="256" y="338"/>
                      </a:cubicBezTo>
                      <a:cubicBezTo>
                        <a:pt x="246" y="338"/>
                        <a:pt x="238" y="334"/>
                        <a:pt x="232" y="328"/>
                      </a:cubicBezTo>
                      <a:cubicBezTo>
                        <a:pt x="226" y="321"/>
                        <a:pt x="222" y="313"/>
                        <a:pt x="222" y="303"/>
                      </a:cubicBezTo>
                      <a:cubicBezTo>
                        <a:pt x="222" y="294"/>
                        <a:pt x="226" y="285"/>
                        <a:pt x="232" y="279"/>
                      </a:cubicBezTo>
                      <a:cubicBezTo>
                        <a:pt x="238" y="273"/>
                        <a:pt x="246" y="269"/>
                        <a:pt x="256" y="269"/>
                      </a:cubicBezTo>
                      <a:cubicBezTo>
                        <a:pt x="265" y="269"/>
                        <a:pt x="274" y="273"/>
                        <a:pt x="280" y="279"/>
                      </a:cubicBezTo>
                      <a:cubicBezTo>
                        <a:pt x="286" y="285"/>
                        <a:pt x="290" y="294"/>
                        <a:pt x="290" y="303"/>
                      </a:cubicBezTo>
                      <a:close/>
                      <a:moveTo>
                        <a:pt x="240" y="303"/>
                      </a:moveTo>
                      <a:cubicBezTo>
                        <a:pt x="240" y="295"/>
                        <a:pt x="247" y="288"/>
                        <a:pt x="256" y="288"/>
                      </a:cubicBezTo>
                      <a:cubicBezTo>
                        <a:pt x="265" y="288"/>
                        <a:pt x="272" y="295"/>
                        <a:pt x="272" y="303"/>
                      </a:cubicBezTo>
                      <a:cubicBezTo>
                        <a:pt x="272" y="312"/>
                        <a:pt x="265" y="319"/>
                        <a:pt x="256" y="319"/>
                      </a:cubicBezTo>
                      <a:cubicBezTo>
                        <a:pt x="247" y="319"/>
                        <a:pt x="240" y="312"/>
                        <a:pt x="240" y="303"/>
                      </a:cubicBezTo>
                      <a:close/>
                      <a:moveTo>
                        <a:pt x="395" y="248"/>
                      </a:moveTo>
                      <a:cubicBezTo>
                        <a:pt x="395" y="247"/>
                        <a:pt x="396" y="244"/>
                        <a:pt x="396" y="242"/>
                      </a:cubicBezTo>
                      <a:cubicBezTo>
                        <a:pt x="396" y="240"/>
                        <a:pt x="395" y="238"/>
                        <a:pt x="395" y="236"/>
                      </a:cubicBezTo>
                      <a:cubicBezTo>
                        <a:pt x="404" y="227"/>
                        <a:pt x="404" y="227"/>
                        <a:pt x="404" y="227"/>
                      </a:cubicBezTo>
                      <a:cubicBezTo>
                        <a:pt x="406" y="227"/>
                        <a:pt x="406" y="225"/>
                        <a:pt x="406" y="224"/>
                      </a:cubicBezTo>
                      <a:cubicBezTo>
                        <a:pt x="406" y="224"/>
                        <a:pt x="406" y="223"/>
                        <a:pt x="406" y="222"/>
                      </a:cubicBezTo>
                      <a:cubicBezTo>
                        <a:pt x="401" y="215"/>
                        <a:pt x="401" y="215"/>
                        <a:pt x="401" y="215"/>
                      </a:cubicBezTo>
                      <a:cubicBezTo>
                        <a:pt x="400" y="214"/>
                        <a:pt x="399" y="213"/>
                        <a:pt x="397" y="213"/>
                      </a:cubicBezTo>
                      <a:cubicBezTo>
                        <a:pt x="397" y="213"/>
                        <a:pt x="397" y="213"/>
                        <a:pt x="396" y="213"/>
                      </a:cubicBezTo>
                      <a:cubicBezTo>
                        <a:pt x="384" y="217"/>
                        <a:pt x="384" y="217"/>
                        <a:pt x="384" y="217"/>
                      </a:cubicBezTo>
                      <a:cubicBezTo>
                        <a:pt x="381" y="214"/>
                        <a:pt x="377" y="212"/>
                        <a:pt x="373" y="211"/>
                      </a:cubicBezTo>
                      <a:cubicBezTo>
                        <a:pt x="370" y="198"/>
                        <a:pt x="370" y="198"/>
                        <a:pt x="370" y="198"/>
                      </a:cubicBezTo>
                      <a:cubicBezTo>
                        <a:pt x="370" y="197"/>
                        <a:pt x="368" y="195"/>
                        <a:pt x="366" y="195"/>
                      </a:cubicBezTo>
                      <a:cubicBezTo>
                        <a:pt x="358" y="195"/>
                        <a:pt x="358" y="195"/>
                        <a:pt x="358" y="195"/>
                      </a:cubicBezTo>
                      <a:cubicBezTo>
                        <a:pt x="356" y="195"/>
                        <a:pt x="354" y="197"/>
                        <a:pt x="354" y="198"/>
                      </a:cubicBezTo>
                      <a:cubicBezTo>
                        <a:pt x="351" y="211"/>
                        <a:pt x="351" y="211"/>
                        <a:pt x="351" y="211"/>
                      </a:cubicBezTo>
                      <a:cubicBezTo>
                        <a:pt x="347" y="212"/>
                        <a:pt x="343" y="214"/>
                        <a:pt x="340" y="217"/>
                      </a:cubicBezTo>
                      <a:cubicBezTo>
                        <a:pt x="328" y="213"/>
                        <a:pt x="328" y="213"/>
                        <a:pt x="328" y="213"/>
                      </a:cubicBezTo>
                      <a:cubicBezTo>
                        <a:pt x="327" y="213"/>
                        <a:pt x="327" y="213"/>
                        <a:pt x="327" y="213"/>
                      </a:cubicBezTo>
                      <a:cubicBezTo>
                        <a:pt x="325" y="213"/>
                        <a:pt x="324" y="214"/>
                        <a:pt x="323" y="215"/>
                      </a:cubicBezTo>
                      <a:cubicBezTo>
                        <a:pt x="319" y="222"/>
                        <a:pt x="319" y="222"/>
                        <a:pt x="319" y="222"/>
                      </a:cubicBezTo>
                      <a:cubicBezTo>
                        <a:pt x="318" y="223"/>
                        <a:pt x="318" y="224"/>
                        <a:pt x="318" y="224"/>
                      </a:cubicBezTo>
                      <a:cubicBezTo>
                        <a:pt x="318" y="225"/>
                        <a:pt x="319" y="227"/>
                        <a:pt x="319" y="227"/>
                      </a:cubicBezTo>
                      <a:cubicBezTo>
                        <a:pt x="330" y="236"/>
                        <a:pt x="330" y="236"/>
                        <a:pt x="330" y="236"/>
                      </a:cubicBezTo>
                      <a:cubicBezTo>
                        <a:pt x="329" y="238"/>
                        <a:pt x="328" y="240"/>
                        <a:pt x="328" y="242"/>
                      </a:cubicBezTo>
                      <a:cubicBezTo>
                        <a:pt x="328" y="244"/>
                        <a:pt x="329" y="246"/>
                        <a:pt x="330" y="248"/>
                      </a:cubicBezTo>
                      <a:cubicBezTo>
                        <a:pt x="319" y="257"/>
                        <a:pt x="319" y="257"/>
                        <a:pt x="319" y="257"/>
                      </a:cubicBezTo>
                      <a:cubicBezTo>
                        <a:pt x="319" y="258"/>
                        <a:pt x="318" y="259"/>
                        <a:pt x="318" y="260"/>
                      </a:cubicBezTo>
                      <a:cubicBezTo>
                        <a:pt x="318" y="261"/>
                        <a:pt x="318" y="261"/>
                        <a:pt x="319" y="262"/>
                      </a:cubicBezTo>
                      <a:cubicBezTo>
                        <a:pt x="323" y="269"/>
                        <a:pt x="323" y="269"/>
                        <a:pt x="323" y="269"/>
                      </a:cubicBezTo>
                      <a:cubicBezTo>
                        <a:pt x="324" y="271"/>
                        <a:pt x="325" y="271"/>
                        <a:pt x="327" y="271"/>
                      </a:cubicBezTo>
                      <a:cubicBezTo>
                        <a:pt x="327" y="271"/>
                        <a:pt x="327" y="271"/>
                        <a:pt x="328" y="271"/>
                      </a:cubicBezTo>
                      <a:cubicBezTo>
                        <a:pt x="340" y="267"/>
                        <a:pt x="340" y="267"/>
                        <a:pt x="340" y="267"/>
                      </a:cubicBezTo>
                      <a:cubicBezTo>
                        <a:pt x="343" y="270"/>
                        <a:pt x="347" y="272"/>
                        <a:pt x="351" y="273"/>
                      </a:cubicBezTo>
                      <a:cubicBezTo>
                        <a:pt x="354" y="286"/>
                        <a:pt x="354" y="286"/>
                        <a:pt x="354" y="286"/>
                      </a:cubicBezTo>
                      <a:cubicBezTo>
                        <a:pt x="354" y="288"/>
                        <a:pt x="356" y="289"/>
                        <a:pt x="358" y="289"/>
                      </a:cubicBezTo>
                      <a:cubicBezTo>
                        <a:pt x="366" y="289"/>
                        <a:pt x="366" y="289"/>
                        <a:pt x="366" y="289"/>
                      </a:cubicBezTo>
                      <a:cubicBezTo>
                        <a:pt x="368" y="289"/>
                        <a:pt x="370" y="288"/>
                        <a:pt x="370" y="286"/>
                      </a:cubicBezTo>
                      <a:cubicBezTo>
                        <a:pt x="373" y="274"/>
                        <a:pt x="373" y="274"/>
                        <a:pt x="373" y="274"/>
                      </a:cubicBezTo>
                      <a:cubicBezTo>
                        <a:pt x="377" y="272"/>
                        <a:pt x="381" y="270"/>
                        <a:pt x="384" y="267"/>
                      </a:cubicBezTo>
                      <a:cubicBezTo>
                        <a:pt x="396" y="271"/>
                        <a:pt x="396" y="271"/>
                        <a:pt x="396" y="271"/>
                      </a:cubicBezTo>
                      <a:cubicBezTo>
                        <a:pt x="397" y="271"/>
                        <a:pt x="397" y="271"/>
                        <a:pt x="397" y="271"/>
                      </a:cubicBezTo>
                      <a:cubicBezTo>
                        <a:pt x="399" y="271"/>
                        <a:pt x="400" y="271"/>
                        <a:pt x="401" y="269"/>
                      </a:cubicBezTo>
                      <a:cubicBezTo>
                        <a:pt x="406" y="262"/>
                        <a:pt x="406" y="262"/>
                        <a:pt x="406" y="262"/>
                      </a:cubicBezTo>
                      <a:cubicBezTo>
                        <a:pt x="406" y="261"/>
                        <a:pt x="406" y="261"/>
                        <a:pt x="406" y="260"/>
                      </a:cubicBezTo>
                      <a:cubicBezTo>
                        <a:pt x="406" y="259"/>
                        <a:pt x="406" y="258"/>
                        <a:pt x="404" y="257"/>
                      </a:cubicBezTo>
                      <a:cubicBezTo>
                        <a:pt x="395" y="248"/>
                        <a:pt x="395" y="248"/>
                        <a:pt x="395" y="248"/>
                      </a:cubicBezTo>
                      <a:cubicBezTo>
                        <a:pt x="395" y="248"/>
                        <a:pt x="395" y="248"/>
                        <a:pt x="395" y="248"/>
                      </a:cubicBezTo>
                      <a:close/>
                      <a:moveTo>
                        <a:pt x="375" y="242"/>
                      </a:moveTo>
                      <a:cubicBezTo>
                        <a:pt x="375" y="249"/>
                        <a:pt x="369" y="255"/>
                        <a:pt x="362" y="255"/>
                      </a:cubicBezTo>
                      <a:cubicBezTo>
                        <a:pt x="355" y="255"/>
                        <a:pt x="349" y="249"/>
                        <a:pt x="349" y="242"/>
                      </a:cubicBezTo>
                      <a:cubicBezTo>
                        <a:pt x="349" y="235"/>
                        <a:pt x="355" y="229"/>
                        <a:pt x="362" y="229"/>
                      </a:cubicBezTo>
                      <a:cubicBezTo>
                        <a:pt x="369" y="229"/>
                        <a:pt x="375" y="235"/>
                        <a:pt x="375" y="242"/>
                      </a:cubicBezTo>
                      <a:close/>
                    </a:path>
                  </a:pathLst>
                </a:custGeom>
                <a:solidFill>
                  <a:srgbClr val="FFFFFF"/>
                </a:solidFill>
                <a:ln>
                  <a:noFill/>
                </a:ln>
              </p:spPr>
              <p:txBody>
                <a:bodyPr vert="horz" wrap="square" lIns="68560" tIns="34280" rIns="68560" bIns="34280" numCol="1" anchor="t" anchorCtr="0" compatLnSpc="1">
                  <a:prstTxWarp prst="textNoShape">
                    <a:avLst/>
                  </a:prstTxWarp>
                </a:bodyPr>
                <a:lstStyle/>
                <a:p>
                  <a:endParaRPr lang="en-US" sz="1350">
                    <a:gradFill>
                      <a:gsLst>
                        <a:gs pos="0">
                          <a:schemeClr val="tx1">
                            <a:lumMod val="0"/>
                            <a:lumOff val="100000"/>
                          </a:schemeClr>
                        </a:gs>
                        <a:gs pos="100000">
                          <a:schemeClr val="tx1">
                            <a:lumMod val="0"/>
                            <a:lumOff val="100000"/>
                          </a:schemeClr>
                        </a:gs>
                      </a:gsLst>
                      <a:lin ang="5400000" scaled="0"/>
                    </a:gradFill>
                  </a:endParaRPr>
                </a:p>
              </p:txBody>
            </p:sp>
            <p:cxnSp>
              <p:nvCxnSpPr>
                <p:cNvPr id="281" name="Straight Arrow Connector 280"/>
                <p:cNvCxnSpPr/>
                <p:nvPr/>
              </p:nvCxnSpPr>
              <p:spPr>
                <a:xfrm>
                  <a:off x="694650" y="5028918"/>
                  <a:ext cx="0" cy="274320"/>
                </a:xfrm>
                <a:prstGeom prst="straightConnector1">
                  <a:avLst/>
                </a:prstGeom>
                <a:ln w="25400">
                  <a:solidFill>
                    <a:srgbClr val="FFFFFF"/>
                  </a:solidFill>
                  <a:headEnd type="triangle"/>
                  <a:tailEnd type="triangle"/>
                </a:ln>
              </p:spPr>
              <p:style>
                <a:lnRef idx="1">
                  <a:schemeClr val="accent1"/>
                </a:lnRef>
                <a:fillRef idx="0">
                  <a:schemeClr val="accent1"/>
                </a:fillRef>
                <a:effectRef idx="0">
                  <a:schemeClr val="accent1"/>
                </a:effectRef>
                <a:fontRef idx="minor">
                  <a:schemeClr val="tx1"/>
                </a:fontRef>
              </p:style>
            </p:cxnSp>
          </p:grpSp>
        </p:grpSp>
      </p:grpSp>
      <p:sp>
        <p:nvSpPr>
          <p:cNvPr id="283" name="Rectangle 282"/>
          <p:cNvSpPr/>
          <p:nvPr/>
        </p:nvSpPr>
        <p:spPr>
          <a:xfrm>
            <a:off x="2698348" y="2845400"/>
            <a:ext cx="1120510" cy="645176"/>
          </a:xfrm>
          <a:prstGeom prst="rect">
            <a:avLst/>
          </a:prstGeom>
          <a:noFill/>
          <a:ln w="25400" cap="flat" cmpd="sng" algn="ctr">
            <a:noFill/>
            <a:prstDash val="solid"/>
            <a:miter lim="800000"/>
            <a:headEnd type="none" w="med" len="med"/>
            <a:tailEnd type="none" w="med" len="med"/>
          </a:ln>
          <a:effectLst/>
        </p:spPr>
        <p:txBody>
          <a:bodyPr vert="horz" wrap="square" lIns="137121" tIns="109697" rIns="137121" bIns="109697" numCol="1" rtlCol="0" anchor="t" anchorCtr="0" compatLnSpc="1">
            <a:prstTxWarp prst="textNoShape">
              <a:avLst/>
            </a:prstTxWarp>
            <a:spAutoFit/>
          </a:bodyPr>
          <a:lstStyle/>
          <a:p>
            <a:pPr algn="ctr" defTabSz="913680" fontAlgn="base">
              <a:lnSpc>
                <a:spcPct val="90000"/>
              </a:lnSpc>
              <a:spcBef>
                <a:spcPct val="0"/>
              </a:spcBef>
              <a:spcAft>
                <a:spcPct val="0"/>
              </a:spcAft>
            </a:pPr>
            <a:r>
              <a:rPr lang="en-US" sz="2999" b="1" kern="0" dirty="0">
                <a:gradFill>
                  <a:gsLst>
                    <a:gs pos="0">
                      <a:schemeClr val="tx1">
                        <a:lumMod val="0"/>
                        <a:lumOff val="100000"/>
                      </a:schemeClr>
                    </a:gs>
                    <a:gs pos="100000">
                      <a:schemeClr val="tx1">
                        <a:lumMod val="0"/>
                        <a:lumOff val="100000"/>
                      </a:schemeClr>
                    </a:gs>
                  </a:gsLst>
                  <a:lin ang="5400000" scaled="0"/>
                </a:gradFill>
                <a:latin typeface="+mj-lt"/>
              </a:rPr>
              <a:t>+</a:t>
            </a:r>
          </a:p>
        </p:txBody>
      </p:sp>
      <p:sp>
        <p:nvSpPr>
          <p:cNvPr id="284" name="Rectangle 283"/>
          <p:cNvSpPr/>
          <p:nvPr/>
        </p:nvSpPr>
        <p:spPr>
          <a:xfrm>
            <a:off x="2698348" y="4273002"/>
            <a:ext cx="1120510" cy="645176"/>
          </a:xfrm>
          <a:prstGeom prst="rect">
            <a:avLst/>
          </a:prstGeom>
          <a:noFill/>
          <a:ln w="25400" cap="flat" cmpd="sng" algn="ctr">
            <a:noFill/>
            <a:prstDash val="solid"/>
            <a:miter lim="800000"/>
            <a:headEnd type="none" w="med" len="med"/>
            <a:tailEnd type="none" w="med" len="med"/>
          </a:ln>
          <a:effectLst/>
        </p:spPr>
        <p:txBody>
          <a:bodyPr vert="horz" wrap="square" lIns="137121" tIns="109697" rIns="137121" bIns="109697" numCol="1" rtlCol="0" anchor="t" anchorCtr="0" compatLnSpc="1">
            <a:prstTxWarp prst="textNoShape">
              <a:avLst/>
            </a:prstTxWarp>
            <a:spAutoFit/>
          </a:bodyPr>
          <a:lstStyle/>
          <a:p>
            <a:pPr algn="ctr" defTabSz="913680" fontAlgn="base">
              <a:lnSpc>
                <a:spcPct val="90000"/>
              </a:lnSpc>
              <a:spcBef>
                <a:spcPct val="0"/>
              </a:spcBef>
              <a:spcAft>
                <a:spcPct val="0"/>
              </a:spcAft>
            </a:pPr>
            <a:r>
              <a:rPr lang="en-US" sz="2999" b="1" kern="0" dirty="0">
                <a:gradFill>
                  <a:gsLst>
                    <a:gs pos="0">
                      <a:schemeClr val="tx1">
                        <a:lumMod val="0"/>
                        <a:lumOff val="100000"/>
                      </a:schemeClr>
                    </a:gs>
                    <a:gs pos="100000">
                      <a:schemeClr val="tx1">
                        <a:lumMod val="0"/>
                        <a:lumOff val="100000"/>
                      </a:schemeClr>
                    </a:gs>
                  </a:gsLst>
                  <a:lin ang="5400000" scaled="0"/>
                </a:gradFill>
                <a:latin typeface="+mj-lt"/>
              </a:rPr>
              <a:t>+</a:t>
            </a:r>
          </a:p>
        </p:txBody>
      </p:sp>
      <p:sp>
        <p:nvSpPr>
          <p:cNvPr id="129" name="Title 1"/>
          <p:cNvSpPr>
            <a:spLocks noGrp="1"/>
          </p:cNvSpPr>
          <p:nvPr>
            <p:ph type="title"/>
          </p:nvPr>
        </p:nvSpPr>
        <p:spPr>
          <a:xfrm>
            <a:off x="274639" y="295274"/>
            <a:ext cx="11889564" cy="917575"/>
          </a:xfrm>
        </p:spPr>
        <p:txBody>
          <a:bodyPr/>
          <a:lstStyle/>
          <a:p>
            <a:r>
              <a:rPr lang="en-GB" dirty="0"/>
              <a:t>Delivering Innovation &amp; </a:t>
            </a:r>
            <a:r>
              <a:rPr lang="en-GB" dirty="0" smtClean="0"/>
              <a:t>Differentiation</a:t>
            </a:r>
            <a:r>
              <a:rPr lang="en-US" dirty="0" smtClean="0"/>
              <a:t/>
            </a:r>
            <a:br>
              <a:rPr lang="en-US" dirty="0" smtClean="0"/>
            </a:br>
            <a:r>
              <a:rPr lang="en-US" sz="3600" dirty="0" smtClean="0">
                <a:gradFill>
                  <a:gsLst>
                    <a:gs pos="1250">
                      <a:schemeClr val="tx2"/>
                    </a:gs>
                    <a:gs pos="99000">
                      <a:schemeClr val="tx2"/>
                    </a:gs>
                  </a:gsLst>
                  <a:lin ang="5400000" scaled="0"/>
                </a:gradFill>
              </a:rPr>
              <a:t>Cloud App Tech enables Revenue, Expansion, Consumer Reach &amp; Cost Reduction Opportunities</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228732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par>
                          <p:cTn id="7" fill="hold">
                            <p:stCondLst>
                              <p:cond delay="0"/>
                            </p:stCondLst>
                            <p:childTnLst>
                              <p:par>
                                <p:cTn id="8" presetID="2" presetClass="entr" presetSubtype="8" decel="10000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700" fill="hold"/>
                                        <p:tgtEl>
                                          <p:spTgt spid="6"/>
                                        </p:tgtEl>
                                        <p:attrNameLst>
                                          <p:attrName>ppt_x</p:attrName>
                                        </p:attrNameLst>
                                      </p:cBhvr>
                                      <p:tavLst>
                                        <p:tav tm="0">
                                          <p:val>
                                            <p:strVal val="0-#ppt_w/2"/>
                                          </p:val>
                                        </p:tav>
                                        <p:tav tm="100000">
                                          <p:val>
                                            <p:strVal val="#ppt_x"/>
                                          </p:val>
                                        </p:tav>
                                      </p:tavLst>
                                    </p:anim>
                                    <p:anim calcmode="lin" valueType="num">
                                      <p:cBhvr additive="base">
                                        <p:cTn id="11" dur="700" fill="hold"/>
                                        <p:tgtEl>
                                          <p:spTgt spid="6"/>
                                        </p:tgtEl>
                                        <p:attrNameLst>
                                          <p:attrName>ppt_y</p:attrName>
                                        </p:attrNameLst>
                                      </p:cBhvr>
                                      <p:tavLst>
                                        <p:tav tm="0">
                                          <p:val>
                                            <p:strVal val="#ppt_y"/>
                                          </p:val>
                                        </p:tav>
                                        <p:tav tm="100000">
                                          <p:val>
                                            <p:strVal val="#ppt_y"/>
                                          </p:val>
                                        </p:tav>
                                      </p:tavLst>
                                    </p:anim>
                                  </p:childTnLst>
                                </p:cTn>
                              </p:par>
                              <p:par>
                                <p:cTn id="12" presetID="2" presetClass="entr" presetSubtype="8" decel="10000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700" fill="hold"/>
                                        <p:tgtEl>
                                          <p:spTgt spid="8"/>
                                        </p:tgtEl>
                                        <p:attrNameLst>
                                          <p:attrName>ppt_x</p:attrName>
                                        </p:attrNameLst>
                                      </p:cBhvr>
                                      <p:tavLst>
                                        <p:tav tm="0">
                                          <p:val>
                                            <p:strVal val="0-#ppt_w/2"/>
                                          </p:val>
                                        </p:tav>
                                        <p:tav tm="100000">
                                          <p:val>
                                            <p:strVal val="#ppt_x"/>
                                          </p:val>
                                        </p:tav>
                                      </p:tavLst>
                                    </p:anim>
                                    <p:anim calcmode="lin" valueType="num">
                                      <p:cBhvr additive="base">
                                        <p:cTn id="15" dur="700" fill="hold"/>
                                        <p:tgtEl>
                                          <p:spTgt spid="8"/>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additive="base">
                                        <p:cTn id="18" dur="700" fill="hold"/>
                                        <p:tgtEl>
                                          <p:spTgt spid="123"/>
                                        </p:tgtEl>
                                        <p:attrNameLst>
                                          <p:attrName>ppt_x</p:attrName>
                                        </p:attrNameLst>
                                      </p:cBhvr>
                                      <p:tavLst>
                                        <p:tav tm="0">
                                          <p:val>
                                            <p:strVal val="0-#ppt_w/2"/>
                                          </p:val>
                                        </p:tav>
                                        <p:tav tm="100000">
                                          <p:val>
                                            <p:strVal val="#ppt_x"/>
                                          </p:val>
                                        </p:tav>
                                      </p:tavLst>
                                    </p:anim>
                                    <p:anim calcmode="lin" valueType="num">
                                      <p:cBhvr additive="base">
                                        <p:cTn id="19" dur="700" fill="hold"/>
                                        <p:tgtEl>
                                          <p:spTgt spid="12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xit" presetSubtype="2" accel="100000" fill="hold" grpId="1" nodeType="clickEffect">
                                  <p:stCondLst>
                                    <p:cond delay="0"/>
                                  </p:stCondLst>
                                  <p:childTnLst>
                                    <p:anim calcmode="lin" valueType="num">
                                      <p:cBhvr additive="base">
                                        <p:cTn id="27" dur="1000"/>
                                        <p:tgtEl>
                                          <p:spTgt spid="123"/>
                                        </p:tgtEl>
                                        <p:attrNameLst>
                                          <p:attrName>ppt_x</p:attrName>
                                        </p:attrNameLst>
                                      </p:cBhvr>
                                      <p:tavLst>
                                        <p:tav tm="0">
                                          <p:val>
                                            <p:strVal val="ppt_x"/>
                                          </p:val>
                                        </p:tav>
                                        <p:tav tm="100000">
                                          <p:val>
                                            <p:strVal val="1+ppt_w/2"/>
                                          </p:val>
                                        </p:tav>
                                      </p:tavLst>
                                    </p:anim>
                                    <p:anim calcmode="lin" valueType="num">
                                      <p:cBhvr additive="base">
                                        <p:cTn id="28" dur="1000"/>
                                        <p:tgtEl>
                                          <p:spTgt spid="123"/>
                                        </p:tgtEl>
                                        <p:attrNameLst>
                                          <p:attrName>ppt_y</p:attrName>
                                        </p:attrNameLst>
                                      </p:cBhvr>
                                      <p:tavLst>
                                        <p:tav tm="0">
                                          <p:val>
                                            <p:strVal val="ppt_y"/>
                                          </p:val>
                                        </p:tav>
                                        <p:tav tm="100000">
                                          <p:val>
                                            <p:strVal val="ppt_y"/>
                                          </p:val>
                                        </p:tav>
                                      </p:tavLst>
                                    </p:anim>
                                    <p:set>
                                      <p:cBhvr>
                                        <p:cTn id="29" dur="1" fill="hold">
                                          <p:stCondLst>
                                            <p:cond delay="999"/>
                                          </p:stCondLst>
                                        </p:cTn>
                                        <p:tgtEl>
                                          <p:spTgt spid="123"/>
                                        </p:tgtEl>
                                        <p:attrNameLst>
                                          <p:attrName>style.visibility</p:attrName>
                                        </p:attrNameLst>
                                      </p:cBhvr>
                                      <p:to>
                                        <p:strVal val="hidden"/>
                                      </p:to>
                                    </p:set>
                                  </p:childTnLst>
                                </p:cTn>
                              </p:par>
                              <p:par>
                                <p:cTn id="30" presetID="2" presetClass="entr" presetSubtype="8" decel="100000"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700" fill="hold"/>
                                        <p:tgtEl>
                                          <p:spTgt spid="10"/>
                                        </p:tgtEl>
                                        <p:attrNameLst>
                                          <p:attrName>ppt_x</p:attrName>
                                        </p:attrNameLst>
                                      </p:cBhvr>
                                      <p:tavLst>
                                        <p:tav tm="0">
                                          <p:val>
                                            <p:strVal val="0-#ppt_w/2"/>
                                          </p:val>
                                        </p:tav>
                                        <p:tav tm="100000">
                                          <p:val>
                                            <p:strVal val="#ppt_x"/>
                                          </p:val>
                                        </p:tav>
                                      </p:tavLst>
                                    </p:anim>
                                    <p:anim calcmode="lin" valueType="num">
                                      <p:cBhvr additive="base">
                                        <p:cTn id="33" dur="700" fill="hold"/>
                                        <p:tgtEl>
                                          <p:spTgt spid="10"/>
                                        </p:tgtEl>
                                        <p:attrNameLst>
                                          <p:attrName>ppt_y</p:attrName>
                                        </p:attrNameLst>
                                      </p:cBhvr>
                                      <p:tavLst>
                                        <p:tav tm="0">
                                          <p:val>
                                            <p:strVal val="#ppt_y"/>
                                          </p:val>
                                        </p:tav>
                                        <p:tav tm="100000">
                                          <p:val>
                                            <p:strVal val="#ppt_y"/>
                                          </p:val>
                                        </p:tav>
                                      </p:tavLst>
                                    </p:anim>
                                  </p:childTnLst>
                                </p:cTn>
                              </p:par>
                              <p:par>
                                <p:cTn id="34" presetID="10" presetClass="entr" presetSubtype="0" fill="hold" grpId="0" nodeType="withEffect">
                                  <p:stCondLst>
                                    <p:cond delay="0"/>
                                  </p:stCondLst>
                                  <p:childTnLst>
                                    <p:set>
                                      <p:cBhvr>
                                        <p:cTn id="35" dur="1" fill="hold">
                                          <p:stCondLst>
                                            <p:cond delay="0"/>
                                          </p:stCondLst>
                                        </p:cTn>
                                        <p:tgtEl>
                                          <p:spTgt spid="283"/>
                                        </p:tgtEl>
                                        <p:attrNameLst>
                                          <p:attrName>style.visibility</p:attrName>
                                        </p:attrNameLst>
                                      </p:cBhvr>
                                      <p:to>
                                        <p:strVal val="visible"/>
                                      </p:to>
                                    </p:set>
                                    <p:animEffect transition="in" filter="fade">
                                      <p:cBhvr>
                                        <p:cTn id="36" dur="500"/>
                                        <p:tgtEl>
                                          <p:spTgt spid="283"/>
                                        </p:tgtEl>
                                      </p:cBhvr>
                                    </p:animEffect>
                                  </p:childTnLst>
                                </p:cTn>
                              </p:par>
                            </p:childTnLst>
                          </p:cTn>
                        </p:par>
                        <p:par>
                          <p:cTn id="37" fill="hold">
                            <p:stCondLst>
                              <p:cond delay="1000"/>
                            </p:stCondLst>
                            <p:childTnLst>
                              <p:par>
                                <p:cTn id="38" presetID="2" presetClass="entr" presetSubtype="8" decel="100000" fill="hold"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700" fill="hold"/>
                                        <p:tgtEl>
                                          <p:spTgt spid="12"/>
                                        </p:tgtEl>
                                        <p:attrNameLst>
                                          <p:attrName>ppt_x</p:attrName>
                                        </p:attrNameLst>
                                      </p:cBhvr>
                                      <p:tavLst>
                                        <p:tav tm="0">
                                          <p:val>
                                            <p:strVal val="0-#ppt_w/2"/>
                                          </p:val>
                                        </p:tav>
                                        <p:tav tm="100000">
                                          <p:val>
                                            <p:strVal val="#ppt_x"/>
                                          </p:val>
                                        </p:tav>
                                      </p:tavLst>
                                    </p:anim>
                                    <p:anim calcmode="lin" valueType="num">
                                      <p:cBhvr additive="base">
                                        <p:cTn id="41" dur="7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8" decel="10000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additive="base">
                                        <p:cTn id="46" dur="700" fill="hold"/>
                                        <p:tgtEl>
                                          <p:spTgt spid="16"/>
                                        </p:tgtEl>
                                        <p:attrNameLst>
                                          <p:attrName>ppt_x</p:attrName>
                                        </p:attrNameLst>
                                      </p:cBhvr>
                                      <p:tavLst>
                                        <p:tav tm="0">
                                          <p:val>
                                            <p:strVal val="0-#ppt_w/2"/>
                                          </p:val>
                                        </p:tav>
                                        <p:tav tm="100000">
                                          <p:val>
                                            <p:strVal val="#ppt_x"/>
                                          </p:val>
                                        </p:tav>
                                      </p:tavLst>
                                    </p:anim>
                                    <p:anim calcmode="lin" valueType="num">
                                      <p:cBhvr additive="base">
                                        <p:cTn id="47" dur="700" fill="hold"/>
                                        <p:tgtEl>
                                          <p:spTgt spid="16"/>
                                        </p:tgtEl>
                                        <p:attrNameLst>
                                          <p:attrName>ppt_y</p:attrName>
                                        </p:attrNameLst>
                                      </p:cBhvr>
                                      <p:tavLst>
                                        <p:tav tm="0">
                                          <p:val>
                                            <p:strVal val="#ppt_y"/>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284"/>
                                        </p:tgtEl>
                                        <p:attrNameLst>
                                          <p:attrName>style.visibility</p:attrName>
                                        </p:attrNameLst>
                                      </p:cBhvr>
                                      <p:to>
                                        <p:strVal val="visible"/>
                                      </p:to>
                                    </p:set>
                                    <p:animEffect transition="in" filter="fade">
                                      <p:cBhvr>
                                        <p:cTn id="50" dur="500"/>
                                        <p:tgtEl>
                                          <p:spTgt spid="284"/>
                                        </p:tgtEl>
                                      </p:cBhvr>
                                    </p:animEffect>
                                  </p:childTnLst>
                                </p:cTn>
                              </p:par>
                            </p:childTnLst>
                          </p:cTn>
                        </p:par>
                        <p:par>
                          <p:cTn id="51" fill="hold">
                            <p:stCondLst>
                              <p:cond delay="700"/>
                            </p:stCondLst>
                            <p:childTnLst>
                              <p:par>
                                <p:cTn id="52" presetID="2" presetClass="entr" presetSubtype="8" decel="100000" fill="hold"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additive="base">
                                        <p:cTn id="54" dur="700" fill="hold"/>
                                        <p:tgtEl>
                                          <p:spTgt spid="15"/>
                                        </p:tgtEl>
                                        <p:attrNameLst>
                                          <p:attrName>ppt_x</p:attrName>
                                        </p:attrNameLst>
                                      </p:cBhvr>
                                      <p:tavLst>
                                        <p:tav tm="0">
                                          <p:val>
                                            <p:strVal val="0-#ppt_w/2"/>
                                          </p:val>
                                        </p:tav>
                                        <p:tav tm="100000">
                                          <p:val>
                                            <p:strVal val="#ppt_x"/>
                                          </p:val>
                                        </p:tav>
                                      </p:tavLst>
                                    </p:anim>
                                    <p:anim calcmode="lin" valueType="num">
                                      <p:cBhvr additive="base">
                                        <p:cTn id="55" dur="700" fill="hold"/>
                                        <p:tgtEl>
                                          <p:spTgt spid="15"/>
                                        </p:tgtEl>
                                        <p:attrNameLst>
                                          <p:attrName>ppt_y</p:attrName>
                                        </p:attrNameLst>
                                      </p:cBhvr>
                                      <p:tavLst>
                                        <p:tav tm="0">
                                          <p:val>
                                            <p:strVal val="#ppt_y"/>
                                          </p:val>
                                        </p:tav>
                                        <p:tav tm="100000">
                                          <p:val>
                                            <p:strVal val="#ppt_y"/>
                                          </p:val>
                                        </p:tav>
                                      </p:tavLst>
                                    </p:anim>
                                  </p:childTnLst>
                                </p:cTn>
                              </p:par>
                            </p:childTnLst>
                          </p:cTn>
                        </p:par>
                        <p:par>
                          <p:cTn id="56" fill="hold">
                            <p:stCondLst>
                              <p:cond delay="1400"/>
                            </p:stCondLst>
                            <p:childTnLst>
                              <p:par>
                                <p:cTn id="57" presetID="22" presetClass="entr" presetSubtype="4" fill="hold" nodeType="afterEffect">
                                  <p:stCondLst>
                                    <p:cond delay="0"/>
                                  </p:stCondLst>
                                  <p:childTnLst>
                                    <p:set>
                                      <p:cBhvr>
                                        <p:cTn id="58" dur="1" fill="hold">
                                          <p:stCondLst>
                                            <p:cond delay="0"/>
                                          </p:stCondLst>
                                        </p:cTn>
                                        <p:tgtEl>
                                          <p:spTgt spid="219"/>
                                        </p:tgtEl>
                                        <p:attrNameLst>
                                          <p:attrName>style.visibility</p:attrName>
                                        </p:attrNameLst>
                                      </p:cBhvr>
                                      <p:to>
                                        <p:strVal val="visible"/>
                                      </p:to>
                                    </p:set>
                                    <p:animEffect transition="in" filter="wipe(down)">
                                      <p:cBhvr>
                                        <p:cTn id="59" dur="500"/>
                                        <p:tgtEl>
                                          <p:spTgt spid="219"/>
                                        </p:tgtEl>
                                      </p:cBhvr>
                                    </p:animEffect>
                                  </p:childTnLst>
                                </p:cTn>
                              </p:par>
                              <p:par>
                                <p:cTn id="60" presetID="22" presetClass="entr" presetSubtype="1" fill="hold" nodeType="withEffect">
                                  <p:stCondLst>
                                    <p:cond delay="0"/>
                                  </p:stCondLst>
                                  <p:childTnLst>
                                    <p:set>
                                      <p:cBhvr>
                                        <p:cTn id="61" dur="1" fill="hold">
                                          <p:stCondLst>
                                            <p:cond delay="0"/>
                                          </p:stCondLst>
                                        </p:cTn>
                                        <p:tgtEl>
                                          <p:spTgt spid="110"/>
                                        </p:tgtEl>
                                        <p:attrNameLst>
                                          <p:attrName>style.visibility</p:attrName>
                                        </p:attrNameLst>
                                      </p:cBhvr>
                                      <p:to>
                                        <p:strVal val="visible"/>
                                      </p:to>
                                    </p:set>
                                    <p:animEffect transition="in" filter="wipe(up)">
                                      <p:cBhvr>
                                        <p:cTn id="6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p:bldP spid="123" grpId="1"/>
      <p:bldP spid="17" grpId="0" animBg="1"/>
      <p:bldP spid="283" grpId="0"/>
      <p:bldP spid="28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2217312" y="2057102"/>
          <a:ext cx="7704856" cy="44913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Real World FACTS</a:t>
            </a:r>
            <a:br>
              <a:rPr lang="en-US" dirty="0" smtClean="0"/>
            </a:br>
            <a:r>
              <a:rPr lang="en-US" sz="3600" dirty="0">
                <a:gradFill>
                  <a:gsLst>
                    <a:gs pos="1250">
                      <a:schemeClr val="tx2"/>
                    </a:gs>
                    <a:gs pos="99000">
                      <a:schemeClr val="tx2"/>
                    </a:gs>
                  </a:gsLst>
                  <a:lin ang="5400000" scaled="0"/>
                </a:gradFill>
              </a:rPr>
              <a:t>BT – Community </a:t>
            </a:r>
            <a:r>
              <a:rPr lang="en-US" sz="3600" dirty="0" err="1">
                <a:gradFill>
                  <a:gsLst>
                    <a:gs pos="1250">
                      <a:schemeClr val="tx2"/>
                    </a:gs>
                    <a:gs pos="99000">
                      <a:schemeClr val="tx2"/>
                    </a:gs>
                  </a:gsLst>
                  <a:lin ang="5400000" scaled="0"/>
                </a:gradFill>
              </a:rPr>
              <a:t>WebKit</a:t>
            </a:r>
            <a:endParaRPr lang="en-US" sz="4000" dirty="0">
              <a:gradFill>
                <a:gsLst>
                  <a:gs pos="1250">
                    <a:schemeClr val="tx2"/>
                  </a:gs>
                  <a:gs pos="99000">
                    <a:schemeClr val="tx2"/>
                  </a:gs>
                </a:gsLst>
                <a:lin ang="5400000" scaled="0"/>
              </a:gradFill>
            </a:endParaRPr>
          </a:p>
        </p:txBody>
      </p:sp>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39822" y="295274"/>
            <a:ext cx="1995755" cy="985404"/>
          </a:xfrm>
          <a:prstGeom prst="rect">
            <a:avLst/>
          </a:prstGeom>
        </p:spPr>
      </p:pic>
    </p:spTree>
    <p:extLst>
      <p:ext uri="{BB962C8B-B14F-4D97-AF65-F5344CB8AC3E}">
        <p14:creationId xmlns:p14="http://schemas.microsoft.com/office/powerpoint/2010/main" val="985959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Corporate Social ‘</a:t>
            </a:r>
            <a:r>
              <a:rPr lang="en-US" i="1" dirty="0" smtClean="0"/>
              <a:t>Irresponsibility</a:t>
            </a:r>
            <a:r>
              <a:rPr lang="en-US" dirty="0" smtClean="0"/>
              <a:t>’</a:t>
            </a:r>
            <a:endParaRPr lang="en-US" dirty="0"/>
          </a:p>
        </p:txBody>
      </p:sp>
    </p:spTree>
    <p:extLst>
      <p:ext uri="{BB962C8B-B14F-4D97-AF65-F5344CB8AC3E}">
        <p14:creationId xmlns:p14="http://schemas.microsoft.com/office/powerpoint/2010/main" val="3820889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1689132" y="1913086"/>
            <a:ext cx="8273521" cy="2363724"/>
          </a:xfrm>
        </p:spPr>
        <p:txBody>
          <a:bodyPr/>
          <a:lstStyle/>
          <a:p>
            <a:r>
              <a:rPr lang="en-US" dirty="0" smtClean="0"/>
              <a:t>Heath Risk</a:t>
            </a:r>
          </a:p>
          <a:p>
            <a:pPr lvl="1"/>
            <a:r>
              <a:rPr lang="en-US" dirty="0" smtClean="0"/>
              <a:t>Poor practices drives culture</a:t>
            </a:r>
          </a:p>
          <a:p>
            <a:pPr lvl="1"/>
            <a:r>
              <a:rPr lang="en-US" dirty="0" smtClean="0"/>
              <a:t>Moral impacts employee churn</a:t>
            </a:r>
          </a:p>
          <a:p>
            <a:pPr lvl="1"/>
            <a:r>
              <a:rPr lang="en-US" dirty="0" smtClean="0"/>
              <a:t>Investor relationship challenges</a:t>
            </a:r>
          </a:p>
          <a:p>
            <a:pPr lvl="1"/>
            <a:r>
              <a:rPr lang="en-US" dirty="0" smtClean="0"/>
              <a:t>Long Term Customer value/Capture/Retention</a:t>
            </a:r>
          </a:p>
        </p:txBody>
      </p:sp>
      <p:sp>
        <p:nvSpPr>
          <p:cNvPr id="2" name="Title 1"/>
          <p:cNvSpPr>
            <a:spLocks noGrp="1"/>
          </p:cNvSpPr>
          <p:nvPr>
            <p:ph type="title"/>
          </p:nvPr>
        </p:nvSpPr>
        <p:spPr/>
        <p:txBody>
          <a:bodyPr/>
          <a:lstStyle/>
          <a:p>
            <a:r>
              <a:rPr lang="en-US" dirty="0" smtClean="0"/>
              <a:t>Corporate Social ‘</a:t>
            </a:r>
            <a:r>
              <a:rPr lang="en-US" i="1" dirty="0" smtClean="0"/>
              <a:t>Irresponsibility</a:t>
            </a:r>
            <a:r>
              <a:rPr lang="en-US" dirty="0" smtClean="0"/>
              <a:t>’</a:t>
            </a:r>
            <a:br>
              <a:rPr lang="en-US" dirty="0" smtClean="0"/>
            </a:br>
            <a:r>
              <a:rPr lang="en-US" sz="3600" dirty="0" smtClean="0">
                <a:gradFill>
                  <a:gsLst>
                    <a:gs pos="1250">
                      <a:schemeClr val="tx2"/>
                    </a:gs>
                    <a:gs pos="99000">
                      <a:schemeClr val="tx2"/>
                    </a:gs>
                  </a:gsLst>
                  <a:lin ang="5400000" scaled="0"/>
                </a:gradFill>
              </a:rPr>
              <a:t>Not to be confused with its brethren CSR</a:t>
            </a:r>
            <a:endParaRPr lang="en-US" sz="4000" dirty="0">
              <a:gradFill>
                <a:gsLst>
                  <a:gs pos="1250">
                    <a:schemeClr val="tx2"/>
                  </a:gs>
                  <a:gs pos="99000">
                    <a:schemeClr val="tx2"/>
                  </a:gs>
                </a:gsLst>
                <a:lin ang="5400000" scaled="0"/>
              </a:gradFill>
            </a:endParaRPr>
          </a:p>
        </p:txBody>
      </p:sp>
      <p:sp>
        <p:nvSpPr>
          <p:cNvPr id="4" name="Text Placeholder 2"/>
          <p:cNvSpPr txBox="1">
            <a:spLocks/>
          </p:cNvSpPr>
          <p:nvPr/>
        </p:nvSpPr>
        <p:spPr>
          <a:xfrm>
            <a:off x="1689132" y="4649390"/>
            <a:ext cx="8273521" cy="1957459"/>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Customer Risk</a:t>
            </a:r>
          </a:p>
          <a:p>
            <a:pPr lvl="1"/>
            <a:r>
              <a:rPr lang="en-US" dirty="0" smtClean="0"/>
              <a:t>Innovation latency contagion</a:t>
            </a:r>
          </a:p>
          <a:p>
            <a:pPr lvl="1"/>
            <a:r>
              <a:rPr lang="en-US" dirty="0" smtClean="0"/>
              <a:t>Business Continuity </a:t>
            </a:r>
          </a:p>
          <a:p>
            <a:pPr lvl="1"/>
            <a:r>
              <a:rPr lang="en-US" dirty="0" smtClean="0"/>
              <a:t>Supply chain instability &amp; Uncertainty</a:t>
            </a:r>
          </a:p>
        </p:txBody>
      </p:sp>
    </p:spTree>
    <p:extLst>
      <p:ext uri="{BB962C8B-B14F-4D97-AF65-F5344CB8AC3E}">
        <p14:creationId xmlns:p14="http://schemas.microsoft.com/office/powerpoint/2010/main" val="1913348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xEl>
                                              <p:pRg st="0" end="0"/>
                                            </p:txEl>
                                          </p:spTgt>
                                        </p:tgtEl>
                                        <p:attrNameLst>
                                          <p:attrName>style.visibility</p:attrName>
                                        </p:attrNameLst>
                                      </p:cBhvr>
                                      <p:to>
                                        <p:strVal val="visible"/>
                                      </p:to>
                                    </p:set>
                                    <p:anim calcmode="lin" valueType="num">
                                      <p:cBhvr additive="base">
                                        <p:cTn id="2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
                                            <p:txEl>
                                              <p:pRg st="0" end="0"/>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
                                            <p:txEl>
                                              <p:pRg st="1" end="1"/>
                                            </p:txEl>
                                          </p:spTgt>
                                        </p:tgtEl>
                                        <p:attrNameLst>
                                          <p:attrName>style.visibility</p:attrName>
                                        </p:attrNameLst>
                                      </p:cBhvr>
                                      <p:to>
                                        <p:strVal val="visible"/>
                                      </p:to>
                                    </p:set>
                                    <p:anim calcmode="lin" valueType="num">
                                      <p:cBhvr additive="base">
                                        <p:cTn id="3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txEl>
                                              <p:pRg st="1" end="1"/>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4">
                                            <p:txEl>
                                              <p:pRg st="3" end="3"/>
                                            </p:txEl>
                                          </p:spTgt>
                                        </p:tgtEl>
                                        <p:attrNameLst>
                                          <p:attrName>style.visibility</p:attrName>
                                        </p:attrNameLst>
                                      </p:cBhvr>
                                      <p:to>
                                        <p:strVal val="visible"/>
                                      </p:to>
                                    </p:set>
                                    <p:anim calcmode="lin" valueType="num">
                                      <p:cBhvr additive="base">
                                        <p:cTn id="4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allAtOnce"/>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nvPr>
        </p:nvGraphicFramePr>
        <p:xfrm>
          <a:off x="5078811" y="1626693"/>
          <a:ext cx="5960932" cy="4934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2" name="Group 11"/>
          <p:cNvGrpSpPr/>
          <p:nvPr/>
        </p:nvGrpSpPr>
        <p:grpSpPr>
          <a:xfrm>
            <a:off x="5409037" y="1553046"/>
            <a:ext cx="6190261" cy="5096062"/>
            <a:chOff x="3078403" y="1104834"/>
            <a:chExt cx="6069434" cy="4715073"/>
          </a:xfrm>
        </p:grpSpPr>
        <p:sp>
          <p:nvSpPr>
            <p:cNvPr id="87" name="Rectangle 86"/>
            <p:cNvSpPr/>
            <p:nvPr/>
          </p:nvSpPr>
          <p:spPr bwMode="auto">
            <a:xfrm>
              <a:off x="3078403" y="1104834"/>
              <a:ext cx="6069434" cy="4080719"/>
            </a:xfrm>
            <a:prstGeom prst="rect">
              <a:avLst/>
            </a:prstGeom>
            <a:solidFill>
              <a:srgbClr val="EBEBEB"/>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493" tIns="102734" rIns="68493" bIns="109584" numCol="1" spcCol="0" rtlCol="0" fromWordArt="0" anchor="t" anchorCtr="0" forceAA="0" compatLnSpc="1">
              <a:prstTxWarp prst="textNoShape">
                <a:avLst/>
              </a:prstTxWarp>
              <a:noAutofit/>
            </a:bodyPr>
            <a:lstStyle/>
            <a:p>
              <a:pPr marL="218779" indent="-218779" defTabSz="684650" fontAlgn="base">
                <a:lnSpc>
                  <a:spcPct val="90000"/>
                </a:lnSpc>
                <a:spcBef>
                  <a:spcPct val="0"/>
                </a:spcBef>
                <a:spcAft>
                  <a:spcPct val="0"/>
                </a:spcAft>
                <a:buFont typeface="Arial" panose="020B0604020202020204" pitchFamily="34" charset="0"/>
                <a:buChar char="•"/>
              </a:pPr>
              <a:endParaRPr lang="en-US" sz="1349" spc="-38" dirty="0">
                <a:gradFill>
                  <a:gsLst>
                    <a:gs pos="0">
                      <a:srgbClr val="FFFFFF"/>
                    </a:gs>
                    <a:gs pos="100000">
                      <a:srgbClr val="FFFFFF"/>
                    </a:gs>
                  </a:gsLst>
                  <a:lin ang="5400000" scaled="1"/>
                </a:gradFill>
              </a:endParaRPr>
            </a:p>
          </p:txBody>
        </p:sp>
        <p:sp>
          <p:nvSpPr>
            <p:cNvPr id="42" name="Rectangle 41"/>
            <p:cNvSpPr/>
            <p:nvPr/>
          </p:nvSpPr>
          <p:spPr bwMode="auto">
            <a:xfrm>
              <a:off x="3078403" y="5157192"/>
              <a:ext cx="6069434" cy="662715"/>
            </a:xfrm>
            <a:prstGeom prst="rect">
              <a:avLst/>
            </a:prstGeom>
            <a:pattFill prst="ltUpDiag">
              <a:fgClr>
                <a:schemeClr val="bg1">
                  <a:lumMod val="75000"/>
                </a:schemeClr>
              </a:fgClr>
              <a:bgClr>
                <a:srgbClr val="CDCDCD"/>
              </a:bgClr>
            </a:pattFill>
            <a:ln w="22225" cap="sq">
              <a:noFill/>
              <a:prstDash val="sysDot"/>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6980" tIns="68493" rIns="136980" bIns="109584" numCol="1" spcCol="0" rtlCol="0" fromWordArt="0" anchor="t" anchorCtr="0" forceAA="0" compatLnSpc="1">
              <a:prstTxWarp prst="textNoShape">
                <a:avLst/>
              </a:prstTxWarp>
              <a:noAutofit/>
            </a:bodyPr>
            <a:lstStyle/>
            <a:p>
              <a:pPr algn="ctr" defTabSz="684650" fontAlgn="base">
                <a:lnSpc>
                  <a:spcPct val="90000"/>
                </a:lnSpc>
                <a:spcBef>
                  <a:spcPct val="0"/>
                </a:spcBef>
                <a:spcAft>
                  <a:spcPct val="0"/>
                </a:spcAft>
              </a:pPr>
              <a:endParaRPr lang="en-US" sz="1499" spc="-38" dirty="0">
                <a:gradFill>
                  <a:gsLst>
                    <a:gs pos="36283">
                      <a:srgbClr val="00188F"/>
                    </a:gs>
                    <a:gs pos="28000">
                      <a:srgbClr val="00188F"/>
                    </a:gs>
                  </a:gsLst>
                  <a:lin ang="5400000" scaled="0"/>
                </a:gradFill>
              </a:endParaRPr>
            </a:p>
          </p:txBody>
        </p:sp>
      </p:grpSp>
      <p:graphicFrame>
        <p:nvGraphicFramePr>
          <p:cNvPr id="14" name="Diagram 13"/>
          <p:cNvGraphicFramePr/>
          <p:nvPr>
            <p:extLst/>
          </p:nvPr>
        </p:nvGraphicFramePr>
        <p:xfrm>
          <a:off x="385589" y="1264417"/>
          <a:ext cx="4598200" cy="56645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Rectangle 5"/>
          <p:cNvSpPr/>
          <p:nvPr/>
        </p:nvSpPr>
        <p:spPr>
          <a:xfrm>
            <a:off x="6722769" y="6198136"/>
            <a:ext cx="1534583" cy="323289"/>
          </a:xfrm>
          <a:prstGeom prst="rect">
            <a:avLst/>
          </a:prstGeom>
        </p:spPr>
        <p:txBody>
          <a:bodyPr wrap="square" lIns="68493" tIns="34244" rIns="68493" bIns="34244">
            <a:spAutoFit/>
          </a:bodyPr>
          <a:lstStyle/>
          <a:p>
            <a:pPr algn="ctr" defTabSz="699060">
              <a:lnSpc>
                <a:spcPct val="90000"/>
              </a:lnSpc>
            </a:pPr>
            <a:r>
              <a:rPr lang="en-US" sz="1799" b="1" spc="-38" dirty="0">
                <a:gradFill>
                  <a:gsLst>
                    <a:gs pos="2917">
                      <a:srgbClr val="00188F"/>
                    </a:gs>
                    <a:gs pos="30000">
                      <a:srgbClr val="00188F"/>
                    </a:gs>
                  </a:gsLst>
                  <a:lin ang="5400000" scaled="0"/>
                </a:gradFill>
                <a:latin typeface="Segoe UI Light"/>
              </a:rPr>
              <a:t>On-premises</a:t>
            </a:r>
          </a:p>
        </p:txBody>
      </p:sp>
      <p:sp>
        <p:nvSpPr>
          <p:cNvPr id="67" name="Rectangle 66"/>
          <p:cNvSpPr/>
          <p:nvPr/>
        </p:nvSpPr>
        <p:spPr>
          <a:xfrm>
            <a:off x="8760012" y="6198136"/>
            <a:ext cx="1846845" cy="323289"/>
          </a:xfrm>
          <a:prstGeom prst="rect">
            <a:avLst/>
          </a:prstGeom>
        </p:spPr>
        <p:txBody>
          <a:bodyPr wrap="square" lIns="68493" tIns="34244" rIns="68493" bIns="34244">
            <a:spAutoFit/>
          </a:bodyPr>
          <a:lstStyle/>
          <a:p>
            <a:pPr algn="ctr" defTabSz="699060">
              <a:lnSpc>
                <a:spcPct val="90000"/>
              </a:lnSpc>
            </a:pPr>
            <a:r>
              <a:rPr lang="en-US" sz="1799" b="1" spc="-38" dirty="0">
                <a:gradFill>
                  <a:gsLst>
                    <a:gs pos="2917">
                      <a:srgbClr val="00188F"/>
                    </a:gs>
                    <a:gs pos="30000">
                      <a:srgbClr val="00188F"/>
                    </a:gs>
                  </a:gsLst>
                  <a:lin ang="5400000" scaled="0"/>
                </a:gradFill>
                <a:latin typeface="Segoe UI Light"/>
              </a:rPr>
              <a:t>Windows Azure</a:t>
            </a:r>
          </a:p>
        </p:txBody>
      </p:sp>
      <p:sp>
        <p:nvSpPr>
          <p:cNvPr id="69" name="Freeform 7"/>
          <p:cNvSpPr>
            <a:spLocks noEditPoints="1"/>
          </p:cNvSpPr>
          <p:nvPr/>
        </p:nvSpPr>
        <p:spPr bwMode="black">
          <a:xfrm>
            <a:off x="8326952" y="6177432"/>
            <a:ext cx="363461" cy="340608"/>
          </a:xfrm>
          <a:custGeom>
            <a:avLst/>
            <a:gdLst>
              <a:gd name="T0" fmla="*/ 87 w 162"/>
              <a:gd name="T1" fmla="*/ 109 h 143"/>
              <a:gd name="T2" fmla="*/ 74 w 162"/>
              <a:gd name="T3" fmla="*/ 109 h 143"/>
              <a:gd name="T4" fmla="*/ 74 w 162"/>
              <a:gd name="T5" fmla="*/ 79 h 143"/>
              <a:gd name="T6" fmla="*/ 45 w 162"/>
              <a:gd name="T7" fmla="*/ 79 h 143"/>
              <a:gd name="T8" fmla="*/ 45 w 162"/>
              <a:gd name="T9" fmla="*/ 66 h 143"/>
              <a:gd name="T10" fmla="*/ 74 w 162"/>
              <a:gd name="T11" fmla="*/ 66 h 143"/>
              <a:gd name="T12" fmla="*/ 74 w 162"/>
              <a:gd name="T13" fmla="*/ 36 h 143"/>
              <a:gd name="T14" fmla="*/ 87 w 162"/>
              <a:gd name="T15" fmla="*/ 36 h 143"/>
              <a:gd name="T16" fmla="*/ 87 w 162"/>
              <a:gd name="T17" fmla="*/ 66 h 143"/>
              <a:gd name="T18" fmla="*/ 117 w 162"/>
              <a:gd name="T19" fmla="*/ 66 h 143"/>
              <a:gd name="T20" fmla="*/ 117 w 162"/>
              <a:gd name="T21" fmla="*/ 79 h 143"/>
              <a:gd name="T22" fmla="*/ 87 w 162"/>
              <a:gd name="T23" fmla="*/ 79 h 143"/>
              <a:gd name="T24" fmla="*/ 87 w 162"/>
              <a:gd name="T25" fmla="*/ 109 h 143"/>
              <a:gd name="T26" fmla="*/ 124 w 162"/>
              <a:gd name="T27" fmla="*/ 129 h 143"/>
              <a:gd name="T28" fmla="*/ 81 w 162"/>
              <a:gd name="T29" fmla="*/ 143 h 143"/>
              <a:gd name="T30" fmla="*/ 24 w 162"/>
              <a:gd name="T31" fmla="*/ 115 h 143"/>
              <a:gd name="T32" fmla="*/ 37 w 162"/>
              <a:gd name="T33" fmla="*/ 14 h 143"/>
              <a:gd name="T34" fmla="*/ 81 w 162"/>
              <a:gd name="T35" fmla="*/ 0 h 143"/>
              <a:gd name="T36" fmla="*/ 138 w 162"/>
              <a:gd name="T37" fmla="*/ 28 h 143"/>
              <a:gd name="T38" fmla="*/ 124 w 162"/>
              <a:gd name="T39" fmla="*/ 129 h 143"/>
              <a:gd name="T40" fmla="*/ 130 w 162"/>
              <a:gd name="T41" fmla="*/ 34 h 143"/>
              <a:gd name="T42" fmla="*/ 81 w 162"/>
              <a:gd name="T43" fmla="*/ 9 h 143"/>
              <a:gd name="T44" fmla="*/ 43 w 162"/>
              <a:gd name="T45" fmla="*/ 22 h 143"/>
              <a:gd name="T46" fmla="*/ 31 w 162"/>
              <a:gd name="T47" fmla="*/ 109 h 143"/>
              <a:gd name="T48" fmla="*/ 81 w 162"/>
              <a:gd name="T49" fmla="*/ 134 h 143"/>
              <a:gd name="T50" fmla="*/ 119 w 162"/>
              <a:gd name="T51" fmla="*/ 121 h 143"/>
              <a:gd name="T52" fmla="*/ 130 w 162"/>
              <a:gd name="T53"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43">
                <a:moveTo>
                  <a:pt x="87" y="109"/>
                </a:moveTo>
                <a:cubicBezTo>
                  <a:pt x="74" y="109"/>
                  <a:pt x="74" y="109"/>
                  <a:pt x="74" y="109"/>
                </a:cubicBezTo>
                <a:cubicBezTo>
                  <a:pt x="74" y="79"/>
                  <a:pt x="74" y="79"/>
                  <a:pt x="74" y="79"/>
                </a:cubicBezTo>
                <a:cubicBezTo>
                  <a:pt x="45" y="79"/>
                  <a:pt x="45" y="79"/>
                  <a:pt x="45" y="79"/>
                </a:cubicBezTo>
                <a:cubicBezTo>
                  <a:pt x="45" y="66"/>
                  <a:pt x="45" y="66"/>
                  <a:pt x="45" y="66"/>
                </a:cubicBezTo>
                <a:cubicBezTo>
                  <a:pt x="74" y="66"/>
                  <a:pt x="74" y="66"/>
                  <a:pt x="74" y="66"/>
                </a:cubicBezTo>
                <a:cubicBezTo>
                  <a:pt x="74" y="36"/>
                  <a:pt x="74" y="36"/>
                  <a:pt x="74" y="36"/>
                </a:cubicBezTo>
                <a:cubicBezTo>
                  <a:pt x="87" y="36"/>
                  <a:pt x="87" y="36"/>
                  <a:pt x="87" y="36"/>
                </a:cubicBezTo>
                <a:cubicBezTo>
                  <a:pt x="87" y="66"/>
                  <a:pt x="87" y="66"/>
                  <a:pt x="87" y="66"/>
                </a:cubicBezTo>
                <a:cubicBezTo>
                  <a:pt x="117" y="66"/>
                  <a:pt x="117" y="66"/>
                  <a:pt x="117" y="66"/>
                </a:cubicBezTo>
                <a:cubicBezTo>
                  <a:pt x="117" y="79"/>
                  <a:pt x="117" y="79"/>
                  <a:pt x="117" y="79"/>
                </a:cubicBezTo>
                <a:cubicBezTo>
                  <a:pt x="87" y="79"/>
                  <a:pt x="87" y="79"/>
                  <a:pt x="87" y="79"/>
                </a:cubicBezTo>
                <a:lnTo>
                  <a:pt x="87" y="109"/>
                </a:lnTo>
                <a:close/>
                <a:moveTo>
                  <a:pt x="124" y="129"/>
                </a:moveTo>
                <a:cubicBezTo>
                  <a:pt x="111" y="139"/>
                  <a:pt x="96" y="143"/>
                  <a:pt x="81" y="143"/>
                </a:cubicBezTo>
                <a:cubicBezTo>
                  <a:pt x="59" y="143"/>
                  <a:pt x="38" y="134"/>
                  <a:pt x="24" y="115"/>
                </a:cubicBezTo>
                <a:cubicBezTo>
                  <a:pt x="0" y="84"/>
                  <a:pt x="6" y="38"/>
                  <a:pt x="37" y="14"/>
                </a:cubicBezTo>
                <a:cubicBezTo>
                  <a:pt x="50" y="4"/>
                  <a:pt x="66" y="0"/>
                  <a:pt x="81" y="0"/>
                </a:cubicBezTo>
                <a:cubicBezTo>
                  <a:pt x="102" y="0"/>
                  <a:pt x="124" y="9"/>
                  <a:pt x="138" y="28"/>
                </a:cubicBezTo>
                <a:cubicBezTo>
                  <a:pt x="162" y="60"/>
                  <a:pt x="156" y="105"/>
                  <a:pt x="124" y="129"/>
                </a:cubicBezTo>
                <a:close/>
                <a:moveTo>
                  <a:pt x="130" y="34"/>
                </a:moveTo>
                <a:cubicBezTo>
                  <a:pt x="119" y="18"/>
                  <a:pt x="100" y="9"/>
                  <a:pt x="81" y="9"/>
                </a:cubicBezTo>
                <a:cubicBezTo>
                  <a:pt x="67" y="9"/>
                  <a:pt x="54" y="14"/>
                  <a:pt x="43" y="22"/>
                </a:cubicBezTo>
                <a:cubicBezTo>
                  <a:pt x="16" y="43"/>
                  <a:pt x="10" y="82"/>
                  <a:pt x="31" y="109"/>
                </a:cubicBezTo>
                <a:cubicBezTo>
                  <a:pt x="43" y="125"/>
                  <a:pt x="61" y="134"/>
                  <a:pt x="81" y="134"/>
                </a:cubicBezTo>
                <a:cubicBezTo>
                  <a:pt x="95" y="134"/>
                  <a:pt x="108" y="130"/>
                  <a:pt x="119" y="121"/>
                </a:cubicBezTo>
                <a:cubicBezTo>
                  <a:pt x="146" y="100"/>
                  <a:pt x="151" y="61"/>
                  <a:pt x="130" y="34"/>
                </a:cubicBezTo>
                <a:close/>
              </a:path>
            </a:pathLst>
          </a:custGeom>
          <a:solidFill>
            <a:schemeClr val="tx2"/>
          </a:solidFill>
          <a:ln>
            <a:noFill/>
          </a:ln>
          <a:extLst/>
        </p:spPr>
        <p:txBody>
          <a:bodyPr vert="horz" wrap="square" lIns="68493" tIns="34244" rIns="68493" bIns="34244" numCol="1" anchor="t" anchorCtr="0" compatLnSpc="1">
            <a:prstTxWarp prst="textNoShape">
              <a:avLst/>
            </a:prstTxWarp>
          </a:bodyPr>
          <a:lstStyle/>
          <a:p>
            <a:pPr defTabSz="699060"/>
            <a:endParaRPr lang="en-US" sz="1349">
              <a:solidFill>
                <a:srgbClr val="505050"/>
              </a:solidFill>
            </a:endParaRPr>
          </a:p>
        </p:txBody>
      </p:sp>
      <p:cxnSp>
        <p:nvCxnSpPr>
          <p:cNvPr id="32" name="Straight Connector 31"/>
          <p:cNvCxnSpPr/>
          <p:nvPr/>
        </p:nvCxnSpPr>
        <p:spPr>
          <a:xfrm>
            <a:off x="7039248" y="2942592"/>
            <a:ext cx="1141520" cy="0"/>
          </a:xfrm>
          <a:prstGeom prst="line">
            <a:avLst/>
          </a:prstGeom>
          <a:ln w="44450" cap="rnd">
            <a:solidFill>
              <a:srgbClr val="00B0F0"/>
            </a:solidFill>
            <a:prstDash val="sysDot"/>
            <a:headEnd type="non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875970" y="1971593"/>
            <a:ext cx="3704288" cy="2622660"/>
            <a:chOff x="5497183" y="1378574"/>
            <a:chExt cx="3631985" cy="2426586"/>
          </a:xfrm>
        </p:grpSpPr>
        <p:sp>
          <p:nvSpPr>
            <p:cNvPr id="39" name="Rectangle 38"/>
            <p:cNvSpPr/>
            <p:nvPr/>
          </p:nvSpPr>
          <p:spPr>
            <a:xfrm>
              <a:off x="6272485" y="3508956"/>
              <a:ext cx="2856683" cy="296204"/>
            </a:xfrm>
            <a:prstGeom prst="rect">
              <a:avLst/>
            </a:prstGeom>
          </p:spPr>
          <p:txBody>
            <a:bodyPr wrap="square" lIns="68493" tIns="34244" rIns="68493" bIns="34244">
              <a:spAutoFit/>
            </a:bodyPr>
            <a:lstStyle/>
            <a:p>
              <a:pPr algn="ctr" defTabSz="699060">
                <a:lnSpc>
                  <a:spcPct val="90000"/>
                </a:lnSpc>
              </a:pPr>
              <a:r>
                <a:rPr lang="en-US" sz="1649" b="1" spc="-38" dirty="0">
                  <a:gradFill>
                    <a:gsLst>
                      <a:gs pos="2917">
                        <a:srgbClr val="00188F"/>
                      </a:gs>
                      <a:gs pos="30000">
                        <a:srgbClr val="00188F"/>
                      </a:gs>
                    </a:gsLst>
                    <a:lin ang="5400000" scaled="0"/>
                  </a:gradFill>
                  <a:latin typeface="Segoe UI Light"/>
                </a:rPr>
                <a:t>Lab Sandbox</a:t>
              </a:r>
            </a:p>
          </p:txBody>
        </p:sp>
        <p:grpSp>
          <p:nvGrpSpPr>
            <p:cNvPr id="8" name="Group 7"/>
            <p:cNvGrpSpPr/>
            <p:nvPr/>
          </p:nvGrpSpPr>
          <p:grpSpPr>
            <a:xfrm>
              <a:off x="6110844" y="1867512"/>
              <a:ext cx="2856683" cy="1614329"/>
              <a:chOff x="7647138" y="1784524"/>
              <a:chExt cx="3886850" cy="2196484"/>
            </a:xfrm>
          </p:grpSpPr>
          <p:sp>
            <p:nvSpPr>
              <p:cNvPr id="52" name="Clpoud Icon"/>
              <p:cNvSpPr>
                <a:spLocks noChangeAspect="1"/>
              </p:cNvSpPr>
              <p:nvPr/>
            </p:nvSpPr>
            <p:spPr bwMode="black">
              <a:xfrm>
                <a:off x="7647138" y="1784524"/>
                <a:ext cx="3886850" cy="219648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ln w="25400">
                <a:solidFill>
                  <a:srgbClr val="EBEBEB"/>
                </a:solidFill>
              </a:ln>
              <a:extLst/>
            </p:spPr>
            <p:txBody>
              <a:bodyPr vert="horz" wrap="square" lIns="0" tIns="137085" rIns="274170" bIns="34271" numCol="1" anchor="t" anchorCtr="0" compatLnSpc="1">
                <a:prstTxWarp prst="textNoShape">
                  <a:avLst/>
                </a:prstTxWarp>
              </a:bodyPr>
              <a:lstStyle/>
              <a:p>
                <a:pPr algn="ctr" defTabSz="699060" fontAlgn="base">
                  <a:lnSpc>
                    <a:spcPct val="90000"/>
                  </a:lnSpc>
                  <a:spcBef>
                    <a:spcPct val="0"/>
                  </a:spcBef>
                  <a:spcAft>
                    <a:spcPct val="0"/>
                  </a:spcAft>
                </a:pPr>
                <a:r>
                  <a:rPr lang="en-US" sz="1349" spc="-38" dirty="0">
                    <a:gradFill>
                      <a:gsLst>
                        <a:gs pos="2917">
                          <a:srgbClr val="FFFFFF"/>
                        </a:gs>
                        <a:gs pos="30000">
                          <a:srgbClr val="FFFFFF"/>
                        </a:gs>
                      </a:gsLst>
                      <a:lin ang="5400000" scaled="0"/>
                    </a:gradFill>
                    <a:latin typeface="Segoe UI Light"/>
                  </a:rPr>
                  <a:t>Virtual </a:t>
                </a:r>
                <a:br>
                  <a:rPr lang="en-US" sz="1349" spc="-38" dirty="0">
                    <a:gradFill>
                      <a:gsLst>
                        <a:gs pos="2917">
                          <a:srgbClr val="FFFFFF"/>
                        </a:gs>
                        <a:gs pos="30000">
                          <a:srgbClr val="FFFFFF"/>
                        </a:gs>
                      </a:gsLst>
                      <a:lin ang="5400000" scaled="0"/>
                    </a:gradFill>
                    <a:latin typeface="Segoe UI Light"/>
                  </a:rPr>
                </a:br>
                <a:r>
                  <a:rPr lang="en-US" sz="1349" spc="-38" dirty="0">
                    <a:gradFill>
                      <a:gsLst>
                        <a:gs pos="2917">
                          <a:srgbClr val="FFFFFF"/>
                        </a:gs>
                        <a:gs pos="30000">
                          <a:srgbClr val="FFFFFF"/>
                        </a:gs>
                      </a:gsLst>
                      <a:lin ang="5400000" scaled="0"/>
                    </a:gradFill>
                    <a:latin typeface="Segoe UI Light"/>
                  </a:rPr>
                  <a:t>Machines</a:t>
                </a:r>
              </a:p>
            </p:txBody>
          </p:sp>
          <p:grpSp>
            <p:nvGrpSpPr>
              <p:cNvPr id="56" name="Group 55"/>
              <p:cNvGrpSpPr/>
              <p:nvPr/>
            </p:nvGrpSpPr>
            <p:grpSpPr>
              <a:xfrm>
                <a:off x="9818199" y="2660667"/>
                <a:ext cx="1214641" cy="938192"/>
                <a:chOff x="9665799" y="2508267"/>
                <a:chExt cx="1214641" cy="938192"/>
              </a:xfrm>
            </p:grpSpPr>
            <p:sp>
              <p:nvSpPr>
                <p:cNvPr id="57" name="Freeform 24"/>
                <p:cNvSpPr>
                  <a:spLocks noEditPoints="1"/>
                </p:cNvSpPr>
                <p:nvPr/>
              </p:nvSpPr>
              <p:spPr bwMode="black">
                <a:xfrm>
                  <a:off x="9665799" y="2508267"/>
                  <a:ext cx="1214641" cy="93819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3" tIns="34271" rIns="68543" bIns="34271" numCol="1" anchor="t" anchorCtr="0" compatLnSpc="1">
                  <a:prstTxWarp prst="textNoShape">
                    <a:avLst/>
                  </a:prstTxWarp>
                </a:bodyPr>
                <a:lstStyle/>
                <a:p>
                  <a:pPr defTabSz="699060"/>
                  <a:endParaRPr lang="en-US" sz="1349">
                    <a:solidFill>
                      <a:srgbClr val="505050"/>
                    </a:solidFill>
                  </a:endParaRPr>
                </a:p>
              </p:txBody>
            </p:sp>
            <p:pic>
              <p:nvPicPr>
                <p:cNvPr id="63" name="Picture 62"/>
                <p:cNvPicPr>
                  <a:picLocks noChangeAspect="1"/>
                </p:cNvPicPr>
                <p:nvPr/>
              </p:nvPicPr>
              <p:blipFill rotWithShape="1">
                <a:blip r:embed="rId13" cstate="print">
                  <a:extLst>
                    <a:ext uri="{28A0092B-C50C-407E-A947-70E740481C1C}">
                      <a14:useLocalDpi xmlns:a14="http://schemas.microsoft.com/office/drawing/2010/main" val="0"/>
                    </a:ext>
                  </a:extLst>
                </a:blip>
                <a:srcRect r="76518"/>
                <a:stretch/>
              </p:blipFill>
              <p:spPr>
                <a:xfrm>
                  <a:off x="10190201" y="2652325"/>
                  <a:ext cx="313206" cy="337264"/>
                </a:xfrm>
                <a:prstGeom prst="rect">
                  <a:avLst/>
                </a:prstGeom>
              </p:spPr>
            </p:pic>
          </p:grpSp>
          <p:grpSp>
            <p:nvGrpSpPr>
              <p:cNvPr id="65" name="Group 64"/>
              <p:cNvGrpSpPr/>
              <p:nvPr/>
            </p:nvGrpSpPr>
            <p:grpSpPr>
              <a:xfrm>
                <a:off x="8426894" y="2649040"/>
                <a:ext cx="1214641" cy="938192"/>
                <a:chOff x="8274494" y="2496640"/>
                <a:chExt cx="1214641" cy="938192"/>
              </a:xfrm>
            </p:grpSpPr>
            <p:sp>
              <p:nvSpPr>
                <p:cNvPr id="73" name="Freeform 24"/>
                <p:cNvSpPr>
                  <a:spLocks noEditPoints="1"/>
                </p:cNvSpPr>
                <p:nvPr/>
              </p:nvSpPr>
              <p:spPr bwMode="black">
                <a:xfrm>
                  <a:off x="8274494" y="2496640"/>
                  <a:ext cx="1214641" cy="93819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3" tIns="34271" rIns="68543" bIns="34271" numCol="1" anchor="t" anchorCtr="0" compatLnSpc="1">
                  <a:prstTxWarp prst="textNoShape">
                    <a:avLst/>
                  </a:prstTxWarp>
                </a:bodyPr>
                <a:lstStyle/>
                <a:p>
                  <a:pPr defTabSz="699060"/>
                  <a:endParaRPr lang="en-US" sz="1349">
                    <a:solidFill>
                      <a:srgbClr val="505050"/>
                    </a:solidFill>
                  </a:endParaRPr>
                </a:p>
              </p:txBody>
            </p:sp>
            <p:pic>
              <p:nvPicPr>
                <p:cNvPr id="90" name="Picture 89"/>
                <p:cNvPicPr>
                  <a:picLocks noChangeAspect="1"/>
                </p:cNvPicPr>
                <p:nvPr/>
              </p:nvPicPr>
              <p:blipFill rotWithShape="1">
                <a:blip r:embed="rId14" cstate="print">
                  <a:extLst>
                    <a:ext uri="{28A0092B-C50C-407E-A947-70E740481C1C}">
                      <a14:useLocalDpi xmlns:a14="http://schemas.microsoft.com/office/drawing/2010/main" val="0"/>
                    </a:ext>
                  </a:extLst>
                </a:blip>
                <a:srcRect r="79871"/>
                <a:stretch/>
              </p:blipFill>
              <p:spPr>
                <a:xfrm>
                  <a:off x="8638955" y="2564962"/>
                  <a:ext cx="449924" cy="525402"/>
                </a:xfrm>
                <a:prstGeom prst="rect">
                  <a:avLst/>
                </a:prstGeom>
              </p:spPr>
            </p:pic>
          </p:grpSp>
        </p:grpSp>
        <p:grpSp>
          <p:nvGrpSpPr>
            <p:cNvPr id="91" name="Group 90"/>
            <p:cNvGrpSpPr/>
            <p:nvPr/>
          </p:nvGrpSpPr>
          <p:grpSpPr>
            <a:xfrm>
              <a:off x="5804014" y="1623044"/>
              <a:ext cx="2856683" cy="1614329"/>
              <a:chOff x="7647138" y="1784524"/>
              <a:chExt cx="3886850" cy="2196484"/>
            </a:xfrm>
          </p:grpSpPr>
          <p:sp>
            <p:nvSpPr>
              <p:cNvPr id="92" name="Clpoud Icon"/>
              <p:cNvSpPr>
                <a:spLocks noChangeAspect="1"/>
              </p:cNvSpPr>
              <p:nvPr/>
            </p:nvSpPr>
            <p:spPr bwMode="black">
              <a:xfrm>
                <a:off x="7647138" y="1784524"/>
                <a:ext cx="3886850" cy="2196484"/>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ln w="25400">
                <a:solidFill>
                  <a:srgbClr val="EBEBEB"/>
                </a:solidFill>
              </a:ln>
              <a:extLst/>
            </p:spPr>
            <p:txBody>
              <a:bodyPr vert="horz" wrap="square" lIns="0" tIns="137085" rIns="274170" bIns="34271" numCol="1" anchor="t" anchorCtr="0" compatLnSpc="1">
                <a:prstTxWarp prst="textNoShape">
                  <a:avLst/>
                </a:prstTxWarp>
              </a:bodyPr>
              <a:lstStyle/>
              <a:p>
                <a:pPr algn="ctr" defTabSz="699060" fontAlgn="base">
                  <a:lnSpc>
                    <a:spcPct val="90000"/>
                  </a:lnSpc>
                  <a:spcBef>
                    <a:spcPct val="0"/>
                  </a:spcBef>
                  <a:spcAft>
                    <a:spcPct val="0"/>
                  </a:spcAft>
                </a:pPr>
                <a:r>
                  <a:rPr lang="en-US" sz="1349" spc="-38" dirty="0">
                    <a:gradFill>
                      <a:gsLst>
                        <a:gs pos="2917">
                          <a:srgbClr val="FFFFFF"/>
                        </a:gs>
                        <a:gs pos="30000">
                          <a:srgbClr val="FFFFFF"/>
                        </a:gs>
                      </a:gsLst>
                      <a:lin ang="5400000" scaled="0"/>
                    </a:gradFill>
                    <a:latin typeface="Segoe UI Light"/>
                  </a:rPr>
                  <a:t>Virtual </a:t>
                </a:r>
                <a:br>
                  <a:rPr lang="en-US" sz="1349" spc="-38" dirty="0">
                    <a:gradFill>
                      <a:gsLst>
                        <a:gs pos="2917">
                          <a:srgbClr val="FFFFFF"/>
                        </a:gs>
                        <a:gs pos="30000">
                          <a:srgbClr val="FFFFFF"/>
                        </a:gs>
                      </a:gsLst>
                      <a:lin ang="5400000" scaled="0"/>
                    </a:gradFill>
                    <a:latin typeface="Segoe UI Light"/>
                  </a:rPr>
                </a:br>
                <a:r>
                  <a:rPr lang="en-US" sz="1349" spc="-38" dirty="0">
                    <a:gradFill>
                      <a:gsLst>
                        <a:gs pos="2917">
                          <a:srgbClr val="FFFFFF"/>
                        </a:gs>
                        <a:gs pos="30000">
                          <a:srgbClr val="FFFFFF"/>
                        </a:gs>
                      </a:gsLst>
                      <a:lin ang="5400000" scaled="0"/>
                    </a:gradFill>
                    <a:latin typeface="Segoe UI Light"/>
                  </a:rPr>
                  <a:t>Machines</a:t>
                </a:r>
              </a:p>
            </p:txBody>
          </p:sp>
          <p:grpSp>
            <p:nvGrpSpPr>
              <p:cNvPr id="93" name="Group 92"/>
              <p:cNvGrpSpPr/>
              <p:nvPr/>
            </p:nvGrpSpPr>
            <p:grpSpPr>
              <a:xfrm>
                <a:off x="9818199" y="2660667"/>
                <a:ext cx="1214641" cy="938192"/>
                <a:chOff x="9665799" y="2508267"/>
                <a:chExt cx="1214641" cy="938192"/>
              </a:xfrm>
            </p:grpSpPr>
            <p:sp>
              <p:nvSpPr>
                <p:cNvPr id="99" name="Freeform 24"/>
                <p:cNvSpPr>
                  <a:spLocks noEditPoints="1"/>
                </p:cNvSpPr>
                <p:nvPr/>
              </p:nvSpPr>
              <p:spPr bwMode="black">
                <a:xfrm>
                  <a:off x="9665799" y="2508267"/>
                  <a:ext cx="1214641" cy="93819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3" tIns="34271" rIns="68543" bIns="34271" numCol="1" anchor="t" anchorCtr="0" compatLnSpc="1">
                  <a:prstTxWarp prst="textNoShape">
                    <a:avLst/>
                  </a:prstTxWarp>
                </a:bodyPr>
                <a:lstStyle/>
                <a:p>
                  <a:pPr defTabSz="699060"/>
                  <a:endParaRPr lang="en-US" sz="1349">
                    <a:solidFill>
                      <a:srgbClr val="505050"/>
                    </a:solidFill>
                  </a:endParaRPr>
                </a:p>
              </p:txBody>
            </p:sp>
            <p:pic>
              <p:nvPicPr>
                <p:cNvPr id="101" name="Picture 100"/>
                <p:cNvPicPr>
                  <a:picLocks noChangeAspect="1"/>
                </p:cNvPicPr>
                <p:nvPr/>
              </p:nvPicPr>
              <p:blipFill rotWithShape="1">
                <a:blip r:embed="rId13" cstate="print">
                  <a:extLst>
                    <a:ext uri="{28A0092B-C50C-407E-A947-70E740481C1C}">
                      <a14:useLocalDpi xmlns:a14="http://schemas.microsoft.com/office/drawing/2010/main" val="0"/>
                    </a:ext>
                  </a:extLst>
                </a:blip>
                <a:srcRect r="76518"/>
                <a:stretch/>
              </p:blipFill>
              <p:spPr>
                <a:xfrm>
                  <a:off x="10190201" y="2652325"/>
                  <a:ext cx="313206" cy="337264"/>
                </a:xfrm>
                <a:prstGeom prst="rect">
                  <a:avLst/>
                </a:prstGeom>
              </p:spPr>
            </p:pic>
          </p:grpSp>
          <p:grpSp>
            <p:nvGrpSpPr>
              <p:cNvPr id="95" name="Group 94"/>
              <p:cNvGrpSpPr/>
              <p:nvPr/>
            </p:nvGrpSpPr>
            <p:grpSpPr>
              <a:xfrm>
                <a:off x="8426894" y="2649040"/>
                <a:ext cx="1214641" cy="938192"/>
                <a:chOff x="8274494" y="2496640"/>
                <a:chExt cx="1214641" cy="938192"/>
              </a:xfrm>
            </p:grpSpPr>
            <p:sp>
              <p:nvSpPr>
                <p:cNvPr id="97" name="Freeform 24"/>
                <p:cNvSpPr>
                  <a:spLocks noEditPoints="1"/>
                </p:cNvSpPr>
                <p:nvPr/>
              </p:nvSpPr>
              <p:spPr bwMode="black">
                <a:xfrm>
                  <a:off x="8274494" y="2496640"/>
                  <a:ext cx="1214641" cy="93819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3" tIns="34271" rIns="68543" bIns="34271" numCol="1" anchor="t" anchorCtr="0" compatLnSpc="1">
                  <a:prstTxWarp prst="textNoShape">
                    <a:avLst/>
                  </a:prstTxWarp>
                </a:bodyPr>
                <a:lstStyle/>
                <a:p>
                  <a:pPr defTabSz="699060"/>
                  <a:endParaRPr lang="en-US" sz="1349">
                    <a:solidFill>
                      <a:srgbClr val="505050"/>
                    </a:solidFill>
                  </a:endParaRPr>
                </a:p>
              </p:txBody>
            </p:sp>
            <p:pic>
              <p:nvPicPr>
                <p:cNvPr id="98" name="Picture 97"/>
                <p:cNvPicPr>
                  <a:picLocks noChangeAspect="1"/>
                </p:cNvPicPr>
                <p:nvPr/>
              </p:nvPicPr>
              <p:blipFill rotWithShape="1">
                <a:blip r:embed="rId14" cstate="print">
                  <a:extLst>
                    <a:ext uri="{28A0092B-C50C-407E-A947-70E740481C1C}">
                      <a14:useLocalDpi xmlns:a14="http://schemas.microsoft.com/office/drawing/2010/main" val="0"/>
                    </a:ext>
                  </a:extLst>
                </a:blip>
                <a:srcRect r="79871"/>
                <a:stretch/>
              </p:blipFill>
              <p:spPr>
                <a:xfrm>
                  <a:off x="8638955" y="2564962"/>
                  <a:ext cx="449924" cy="525402"/>
                </a:xfrm>
                <a:prstGeom prst="rect">
                  <a:avLst/>
                </a:prstGeom>
              </p:spPr>
            </p:pic>
          </p:grpSp>
        </p:grpSp>
        <p:sp>
          <p:nvSpPr>
            <p:cNvPr id="47" name="Clpoud Icon"/>
            <p:cNvSpPr>
              <a:spLocks noChangeAspect="1"/>
            </p:cNvSpPr>
            <p:nvPr/>
          </p:nvSpPr>
          <p:spPr bwMode="black">
            <a:xfrm>
              <a:off x="5497183" y="1378574"/>
              <a:ext cx="2856683" cy="1614329"/>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2"/>
            </a:solidFill>
            <a:ln w="25400">
              <a:solidFill>
                <a:srgbClr val="EBEBEB"/>
              </a:solidFill>
            </a:ln>
            <a:extLst/>
          </p:spPr>
          <p:txBody>
            <a:bodyPr vert="horz" wrap="square" lIns="0" tIns="136980" rIns="273960" bIns="34244" numCol="1" anchor="t" anchorCtr="0" compatLnSpc="1">
              <a:prstTxWarp prst="textNoShape">
                <a:avLst/>
              </a:prstTxWarp>
            </a:bodyPr>
            <a:lstStyle/>
            <a:p>
              <a:pPr algn="ctr" defTabSz="699060" fontAlgn="base">
                <a:lnSpc>
                  <a:spcPct val="90000"/>
                </a:lnSpc>
                <a:spcBef>
                  <a:spcPct val="0"/>
                </a:spcBef>
                <a:spcAft>
                  <a:spcPct val="0"/>
                </a:spcAft>
              </a:pPr>
              <a:r>
                <a:rPr lang="en-US" sz="1349" spc="-38" dirty="0">
                  <a:gradFill>
                    <a:gsLst>
                      <a:gs pos="2917">
                        <a:srgbClr val="FFFFFF"/>
                      </a:gs>
                      <a:gs pos="30000">
                        <a:srgbClr val="FFFFFF"/>
                      </a:gs>
                    </a:gsLst>
                    <a:lin ang="5400000" scaled="0"/>
                  </a:gradFill>
                </a:rPr>
                <a:t>Virtual </a:t>
              </a:r>
              <a:br>
                <a:rPr lang="en-US" sz="1349" spc="-38" dirty="0">
                  <a:gradFill>
                    <a:gsLst>
                      <a:gs pos="2917">
                        <a:srgbClr val="FFFFFF"/>
                      </a:gs>
                      <a:gs pos="30000">
                        <a:srgbClr val="FFFFFF"/>
                      </a:gs>
                    </a:gsLst>
                    <a:lin ang="5400000" scaled="0"/>
                  </a:gradFill>
                </a:rPr>
              </a:br>
              <a:r>
                <a:rPr lang="en-US" sz="1349" spc="-38" dirty="0">
                  <a:gradFill>
                    <a:gsLst>
                      <a:gs pos="2917">
                        <a:srgbClr val="FFFFFF"/>
                      </a:gs>
                      <a:gs pos="30000">
                        <a:srgbClr val="FFFFFF"/>
                      </a:gs>
                    </a:gsLst>
                    <a:lin ang="5400000" scaled="0"/>
                  </a:gradFill>
                </a:rPr>
                <a:t>Machines</a:t>
              </a:r>
            </a:p>
          </p:txBody>
        </p:sp>
        <p:grpSp>
          <p:nvGrpSpPr>
            <p:cNvPr id="2" name="Group 1"/>
            <p:cNvGrpSpPr/>
            <p:nvPr/>
          </p:nvGrpSpPr>
          <p:grpSpPr>
            <a:xfrm>
              <a:off x="7092835" y="2022504"/>
              <a:ext cx="892714" cy="689534"/>
              <a:chOff x="9665799" y="2508267"/>
              <a:chExt cx="1214641" cy="938192"/>
            </a:xfrm>
          </p:grpSpPr>
          <p:sp>
            <p:nvSpPr>
              <p:cNvPr id="62" name="Freeform 24"/>
              <p:cNvSpPr>
                <a:spLocks noEditPoints="1"/>
              </p:cNvSpPr>
              <p:nvPr/>
            </p:nvSpPr>
            <p:spPr bwMode="black">
              <a:xfrm>
                <a:off x="9665799" y="2508267"/>
                <a:ext cx="1214641" cy="93819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3" tIns="34271" rIns="68543" bIns="34271" numCol="1" anchor="t" anchorCtr="0" compatLnSpc="1">
                <a:prstTxWarp prst="textNoShape">
                  <a:avLst/>
                </a:prstTxWarp>
              </a:bodyPr>
              <a:lstStyle/>
              <a:p>
                <a:pPr defTabSz="699060"/>
                <a:endParaRPr lang="en-US" sz="1349">
                  <a:solidFill>
                    <a:srgbClr val="505050"/>
                  </a:solidFill>
                </a:endParaRPr>
              </a:p>
            </p:txBody>
          </p:sp>
          <p:pic>
            <p:nvPicPr>
              <p:cNvPr id="54" name="Picture 53"/>
              <p:cNvPicPr>
                <a:picLocks noChangeAspect="1"/>
              </p:cNvPicPr>
              <p:nvPr/>
            </p:nvPicPr>
            <p:blipFill rotWithShape="1">
              <a:blip r:embed="rId13" cstate="print">
                <a:extLst>
                  <a:ext uri="{28A0092B-C50C-407E-A947-70E740481C1C}">
                    <a14:useLocalDpi xmlns:a14="http://schemas.microsoft.com/office/drawing/2010/main" val="0"/>
                  </a:ext>
                </a:extLst>
              </a:blip>
              <a:srcRect r="76518"/>
              <a:stretch/>
            </p:blipFill>
            <p:spPr>
              <a:xfrm>
                <a:off x="10190201" y="2652325"/>
                <a:ext cx="313206" cy="337264"/>
              </a:xfrm>
              <a:prstGeom prst="rect">
                <a:avLst/>
              </a:prstGeom>
            </p:spPr>
          </p:pic>
        </p:grpSp>
        <p:grpSp>
          <p:nvGrpSpPr>
            <p:cNvPr id="3" name="Group 2"/>
            <p:cNvGrpSpPr/>
            <p:nvPr/>
          </p:nvGrpSpPr>
          <p:grpSpPr>
            <a:xfrm>
              <a:off x="6070280" y="2013959"/>
              <a:ext cx="892714" cy="689534"/>
              <a:chOff x="8274494" y="2496640"/>
              <a:chExt cx="1214641" cy="938192"/>
            </a:xfrm>
          </p:grpSpPr>
          <p:sp>
            <p:nvSpPr>
              <p:cNvPr id="49" name="Freeform 24"/>
              <p:cNvSpPr>
                <a:spLocks noEditPoints="1"/>
              </p:cNvSpPr>
              <p:nvPr/>
            </p:nvSpPr>
            <p:spPr bwMode="black">
              <a:xfrm>
                <a:off x="8274494" y="2496640"/>
                <a:ext cx="1214641" cy="938192"/>
              </a:xfrm>
              <a:custGeom>
                <a:avLst/>
                <a:gdLst>
                  <a:gd name="T0" fmla="*/ 524 w 1369"/>
                  <a:gd name="T1" fmla="*/ 115 h 1057"/>
                  <a:gd name="T2" fmla="*/ 373 w 1369"/>
                  <a:gd name="T3" fmla="*/ 228 h 1057"/>
                  <a:gd name="T4" fmla="*/ 455 w 1369"/>
                  <a:gd name="T5" fmla="*/ 153 h 1057"/>
                  <a:gd name="T6" fmla="*/ 5 w 1369"/>
                  <a:gd name="T7" fmla="*/ 634 h 1057"/>
                  <a:gd name="T8" fmla="*/ 149 w 1369"/>
                  <a:gd name="T9" fmla="*/ 320 h 1057"/>
                  <a:gd name="T10" fmla="*/ 26 w 1369"/>
                  <a:gd name="T11" fmla="*/ 509 h 1057"/>
                  <a:gd name="T12" fmla="*/ 652 w 1369"/>
                  <a:gd name="T13" fmla="*/ 75 h 1057"/>
                  <a:gd name="T14" fmla="*/ 36 w 1369"/>
                  <a:gd name="T15" fmla="*/ 435 h 1057"/>
                  <a:gd name="T16" fmla="*/ 28 w 1369"/>
                  <a:gd name="T17" fmla="*/ 478 h 1057"/>
                  <a:gd name="T18" fmla="*/ 9 w 1369"/>
                  <a:gd name="T19" fmla="*/ 353 h 1057"/>
                  <a:gd name="T20" fmla="*/ 1045 w 1369"/>
                  <a:gd name="T21" fmla="*/ 157 h 1057"/>
                  <a:gd name="T22" fmla="*/ 1251 w 1369"/>
                  <a:gd name="T23" fmla="*/ 278 h 1057"/>
                  <a:gd name="T24" fmla="*/ 1184 w 1369"/>
                  <a:gd name="T25" fmla="*/ 236 h 1057"/>
                  <a:gd name="T26" fmla="*/ 1369 w 1369"/>
                  <a:gd name="T27" fmla="*/ 439 h 1057"/>
                  <a:gd name="T28" fmla="*/ 1349 w 1369"/>
                  <a:gd name="T29" fmla="*/ 356 h 1057"/>
                  <a:gd name="T30" fmla="*/ 1150 w 1369"/>
                  <a:gd name="T31" fmla="*/ 216 h 1057"/>
                  <a:gd name="T32" fmla="*/ 859 w 1369"/>
                  <a:gd name="T33" fmla="*/ 52 h 1057"/>
                  <a:gd name="T34" fmla="*/ 781 w 1369"/>
                  <a:gd name="T35" fmla="*/ 39 h 1057"/>
                  <a:gd name="T36" fmla="*/ 746 w 1369"/>
                  <a:gd name="T37" fmla="*/ 26 h 1057"/>
                  <a:gd name="T38" fmla="*/ 682 w 1369"/>
                  <a:gd name="T39" fmla="*/ 56 h 1057"/>
                  <a:gd name="T40" fmla="*/ 67 w 1369"/>
                  <a:gd name="T41" fmla="*/ 682 h 1057"/>
                  <a:gd name="T42" fmla="*/ 963 w 1369"/>
                  <a:gd name="T43" fmla="*/ 142 h 1057"/>
                  <a:gd name="T44" fmla="*/ 906 w 1369"/>
                  <a:gd name="T45" fmla="*/ 82 h 1057"/>
                  <a:gd name="T46" fmla="*/ 247 w 1369"/>
                  <a:gd name="T47" fmla="*/ 268 h 1057"/>
                  <a:gd name="T48" fmla="*/ 1073 w 1369"/>
                  <a:gd name="T49" fmla="*/ 766 h 1057"/>
                  <a:gd name="T50" fmla="*/ 974 w 1369"/>
                  <a:gd name="T51" fmla="*/ 824 h 1057"/>
                  <a:gd name="T52" fmla="*/ 1048 w 1369"/>
                  <a:gd name="T53" fmla="*/ 780 h 1057"/>
                  <a:gd name="T54" fmla="*/ 834 w 1369"/>
                  <a:gd name="T55" fmla="*/ 948 h 1057"/>
                  <a:gd name="T56" fmla="*/ 882 w 1369"/>
                  <a:gd name="T57" fmla="*/ 910 h 1057"/>
                  <a:gd name="T58" fmla="*/ 1199 w 1369"/>
                  <a:gd name="T59" fmla="*/ 723 h 1057"/>
                  <a:gd name="T60" fmla="*/ 61 w 1369"/>
                  <a:gd name="T61" fmla="*/ 327 h 1057"/>
                  <a:gd name="T62" fmla="*/ 1353 w 1369"/>
                  <a:gd name="T63" fmla="*/ 606 h 1057"/>
                  <a:gd name="T64" fmla="*/ 1342 w 1369"/>
                  <a:gd name="T65" fmla="*/ 518 h 1057"/>
                  <a:gd name="T66" fmla="*/ 789 w 1369"/>
                  <a:gd name="T67" fmla="*/ 977 h 1057"/>
                  <a:gd name="T68" fmla="*/ 791 w 1369"/>
                  <a:gd name="T69" fmla="*/ 972 h 1057"/>
                  <a:gd name="T70" fmla="*/ 1249 w 1369"/>
                  <a:gd name="T71" fmla="*/ 662 h 1057"/>
                  <a:gd name="T72" fmla="*/ 1318 w 1369"/>
                  <a:gd name="T73" fmla="*/ 616 h 1057"/>
                  <a:gd name="T74" fmla="*/ 357 w 1369"/>
                  <a:gd name="T75" fmla="*/ 821 h 1057"/>
                  <a:gd name="T76" fmla="*/ 249 w 1369"/>
                  <a:gd name="T77" fmla="*/ 759 h 1057"/>
                  <a:gd name="T78" fmla="*/ 179 w 1369"/>
                  <a:gd name="T79" fmla="*/ 721 h 1057"/>
                  <a:gd name="T80" fmla="*/ 133 w 1369"/>
                  <a:gd name="T81" fmla="*/ 704 h 1057"/>
                  <a:gd name="T82" fmla="*/ 139 w 1369"/>
                  <a:gd name="T83" fmla="*/ 731 h 1057"/>
                  <a:gd name="T84" fmla="*/ 711 w 1369"/>
                  <a:gd name="T85" fmla="*/ 1056 h 1057"/>
                  <a:gd name="T86" fmla="*/ 606 w 1369"/>
                  <a:gd name="T87" fmla="*/ 984 h 1057"/>
                  <a:gd name="T88" fmla="*/ 614 w 1369"/>
                  <a:gd name="T89" fmla="*/ 998 h 1057"/>
                  <a:gd name="T90" fmla="*/ 555 w 1369"/>
                  <a:gd name="T91" fmla="*/ 933 h 1057"/>
                  <a:gd name="T92" fmla="*/ 676 w 1369"/>
                  <a:gd name="T93" fmla="*/ 1024 h 1057"/>
                  <a:gd name="T94" fmla="*/ 489 w 1369"/>
                  <a:gd name="T95" fmla="*/ 898 h 1057"/>
                  <a:gd name="T96" fmla="*/ 1274 w 1369"/>
                  <a:gd name="T97" fmla="*/ 378 h 1057"/>
                  <a:gd name="T98" fmla="*/ 749 w 1369"/>
                  <a:gd name="T99" fmla="*/ 729 h 1057"/>
                  <a:gd name="T100" fmla="*/ 146 w 1369"/>
                  <a:gd name="T101" fmla="*/ 631 h 1057"/>
                  <a:gd name="T102" fmla="*/ 600 w 1369"/>
                  <a:gd name="T103" fmla="*/ 889 h 1057"/>
                  <a:gd name="T104" fmla="*/ 780 w 1369"/>
                  <a:gd name="T105" fmla="*/ 741 h 1057"/>
                  <a:gd name="T106" fmla="*/ 486 w 1369"/>
                  <a:gd name="T107" fmla="*/ 685 h 1057"/>
                  <a:gd name="T108" fmla="*/ 587 w 1369"/>
                  <a:gd name="T109" fmla="*/ 850 h 1057"/>
                  <a:gd name="T110" fmla="*/ 560 w 1369"/>
                  <a:gd name="T111" fmla="*/ 881 h 1057"/>
                  <a:gd name="T112" fmla="*/ 232 w 1369"/>
                  <a:gd name="T113" fmla="*/ 509 h 1057"/>
                  <a:gd name="T114" fmla="*/ 233 w 1369"/>
                  <a:gd name="T115" fmla="*/ 619 h 1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69" h="1057">
                    <a:moveTo>
                      <a:pt x="234" y="304"/>
                    </a:moveTo>
                    <a:cubicBezTo>
                      <a:pt x="234" y="304"/>
                      <a:pt x="234" y="304"/>
                      <a:pt x="234" y="304"/>
                    </a:cubicBezTo>
                    <a:cubicBezTo>
                      <a:pt x="190" y="329"/>
                      <a:pt x="190" y="329"/>
                      <a:pt x="190" y="329"/>
                    </a:cubicBezTo>
                    <a:cubicBezTo>
                      <a:pt x="178" y="305"/>
                      <a:pt x="178" y="305"/>
                      <a:pt x="178" y="305"/>
                    </a:cubicBezTo>
                    <a:cubicBezTo>
                      <a:pt x="222" y="280"/>
                      <a:pt x="222" y="280"/>
                      <a:pt x="222" y="280"/>
                    </a:cubicBezTo>
                    <a:cubicBezTo>
                      <a:pt x="234" y="304"/>
                      <a:pt x="234" y="304"/>
                      <a:pt x="234" y="304"/>
                    </a:cubicBezTo>
                    <a:close/>
                    <a:moveTo>
                      <a:pt x="581" y="113"/>
                    </a:moveTo>
                    <a:cubicBezTo>
                      <a:pt x="569" y="91"/>
                      <a:pt x="569" y="91"/>
                      <a:pt x="569" y="91"/>
                    </a:cubicBezTo>
                    <a:cubicBezTo>
                      <a:pt x="524" y="115"/>
                      <a:pt x="524" y="115"/>
                      <a:pt x="524" y="115"/>
                    </a:cubicBezTo>
                    <a:cubicBezTo>
                      <a:pt x="537" y="138"/>
                      <a:pt x="537" y="138"/>
                      <a:pt x="537" y="138"/>
                    </a:cubicBezTo>
                    <a:cubicBezTo>
                      <a:pt x="581" y="113"/>
                      <a:pt x="581" y="113"/>
                      <a:pt x="581" y="113"/>
                    </a:cubicBezTo>
                    <a:cubicBezTo>
                      <a:pt x="581" y="113"/>
                      <a:pt x="581" y="113"/>
                      <a:pt x="581" y="113"/>
                    </a:cubicBezTo>
                    <a:close/>
                    <a:moveTo>
                      <a:pt x="373" y="228"/>
                    </a:moveTo>
                    <a:cubicBezTo>
                      <a:pt x="360" y="205"/>
                      <a:pt x="360" y="205"/>
                      <a:pt x="360" y="205"/>
                    </a:cubicBezTo>
                    <a:cubicBezTo>
                      <a:pt x="316" y="230"/>
                      <a:pt x="316" y="230"/>
                      <a:pt x="316" y="230"/>
                    </a:cubicBezTo>
                    <a:cubicBezTo>
                      <a:pt x="329" y="252"/>
                      <a:pt x="329" y="252"/>
                      <a:pt x="329" y="252"/>
                    </a:cubicBezTo>
                    <a:cubicBezTo>
                      <a:pt x="373" y="228"/>
                      <a:pt x="373" y="228"/>
                      <a:pt x="373" y="228"/>
                    </a:cubicBezTo>
                    <a:cubicBezTo>
                      <a:pt x="373" y="228"/>
                      <a:pt x="373" y="228"/>
                      <a:pt x="373" y="228"/>
                    </a:cubicBezTo>
                    <a:close/>
                    <a:moveTo>
                      <a:pt x="443" y="190"/>
                    </a:moveTo>
                    <a:cubicBezTo>
                      <a:pt x="430" y="167"/>
                      <a:pt x="430" y="167"/>
                      <a:pt x="430" y="167"/>
                    </a:cubicBezTo>
                    <a:cubicBezTo>
                      <a:pt x="385" y="190"/>
                      <a:pt x="385" y="190"/>
                      <a:pt x="385" y="190"/>
                    </a:cubicBezTo>
                    <a:cubicBezTo>
                      <a:pt x="398" y="214"/>
                      <a:pt x="398" y="214"/>
                      <a:pt x="398" y="214"/>
                    </a:cubicBezTo>
                    <a:cubicBezTo>
                      <a:pt x="443" y="190"/>
                      <a:pt x="443" y="190"/>
                      <a:pt x="443" y="190"/>
                    </a:cubicBezTo>
                    <a:cubicBezTo>
                      <a:pt x="443" y="190"/>
                      <a:pt x="443" y="190"/>
                      <a:pt x="443" y="190"/>
                    </a:cubicBezTo>
                    <a:close/>
                    <a:moveTo>
                      <a:pt x="513" y="151"/>
                    </a:moveTo>
                    <a:cubicBezTo>
                      <a:pt x="501" y="129"/>
                      <a:pt x="501" y="129"/>
                      <a:pt x="501" y="129"/>
                    </a:cubicBezTo>
                    <a:cubicBezTo>
                      <a:pt x="455" y="153"/>
                      <a:pt x="455" y="153"/>
                      <a:pt x="455" y="153"/>
                    </a:cubicBezTo>
                    <a:cubicBezTo>
                      <a:pt x="468" y="176"/>
                      <a:pt x="468" y="176"/>
                      <a:pt x="468" y="176"/>
                    </a:cubicBezTo>
                    <a:cubicBezTo>
                      <a:pt x="513" y="151"/>
                      <a:pt x="513" y="151"/>
                      <a:pt x="513" y="151"/>
                    </a:cubicBezTo>
                    <a:cubicBezTo>
                      <a:pt x="513" y="151"/>
                      <a:pt x="513" y="151"/>
                      <a:pt x="513" y="151"/>
                    </a:cubicBezTo>
                    <a:close/>
                    <a:moveTo>
                      <a:pt x="32" y="631"/>
                    </a:moveTo>
                    <a:cubicBezTo>
                      <a:pt x="30" y="620"/>
                      <a:pt x="30" y="607"/>
                      <a:pt x="29" y="592"/>
                    </a:cubicBezTo>
                    <a:cubicBezTo>
                      <a:pt x="28" y="587"/>
                      <a:pt x="28" y="587"/>
                      <a:pt x="28" y="587"/>
                    </a:cubicBezTo>
                    <a:cubicBezTo>
                      <a:pt x="1" y="589"/>
                      <a:pt x="1" y="589"/>
                      <a:pt x="1" y="589"/>
                    </a:cubicBezTo>
                    <a:cubicBezTo>
                      <a:pt x="1" y="595"/>
                      <a:pt x="1" y="595"/>
                      <a:pt x="1" y="595"/>
                    </a:cubicBezTo>
                    <a:cubicBezTo>
                      <a:pt x="3" y="608"/>
                      <a:pt x="3" y="622"/>
                      <a:pt x="5" y="634"/>
                    </a:cubicBezTo>
                    <a:cubicBezTo>
                      <a:pt x="6" y="639"/>
                      <a:pt x="6" y="639"/>
                      <a:pt x="6" y="639"/>
                    </a:cubicBezTo>
                    <a:cubicBezTo>
                      <a:pt x="33" y="636"/>
                      <a:pt x="33" y="636"/>
                      <a:pt x="33" y="636"/>
                    </a:cubicBezTo>
                    <a:cubicBezTo>
                      <a:pt x="32" y="631"/>
                      <a:pt x="32" y="631"/>
                      <a:pt x="32" y="631"/>
                    </a:cubicBezTo>
                    <a:cubicBezTo>
                      <a:pt x="32" y="631"/>
                      <a:pt x="32" y="631"/>
                      <a:pt x="32" y="631"/>
                    </a:cubicBezTo>
                    <a:close/>
                    <a:moveTo>
                      <a:pt x="143" y="346"/>
                    </a:moveTo>
                    <a:cubicBezTo>
                      <a:pt x="148" y="346"/>
                      <a:pt x="152" y="346"/>
                      <a:pt x="157" y="344"/>
                    </a:cubicBezTo>
                    <a:cubicBezTo>
                      <a:pt x="162" y="343"/>
                      <a:pt x="162" y="343"/>
                      <a:pt x="162" y="343"/>
                    </a:cubicBezTo>
                    <a:cubicBezTo>
                      <a:pt x="154" y="318"/>
                      <a:pt x="154" y="318"/>
                      <a:pt x="154" y="318"/>
                    </a:cubicBezTo>
                    <a:cubicBezTo>
                      <a:pt x="149" y="320"/>
                      <a:pt x="149" y="320"/>
                      <a:pt x="149" y="320"/>
                    </a:cubicBezTo>
                    <a:cubicBezTo>
                      <a:pt x="143" y="322"/>
                      <a:pt x="133" y="320"/>
                      <a:pt x="118" y="316"/>
                    </a:cubicBezTo>
                    <a:cubicBezTo>
                      <a:pt x="113" y="315"/>
                      <a:pt x="113" y="315"/>
                      <a:pt x="113" y="315"/>
                    </a:cubicBezTo>
                    <a:cubicBezTo>
                      <a:pt x="105" y="338"/>
                      <a:pt x="105" y="338"/>
                      <a:pt x="105" y="338"/>
                    </a:cubicBezTo>
                    <a:cubicBezTo>
                      <a:pt x="110" y="341"/>
                      <a:pt x="110" y="341"/>
                      <a:pt x="110" y="341"/>
                    </a:cubicBezTo>
                    <a:cubicBezTo>
                      <a:pt x="124" y="344"/>
                      <a:pt x="134" y="346"/>
                      <a:pt x="143" y="346"/>
                    </a:cubicBezTo>
                    <a:close/>
                    <a:moveTo>
                      <a:pt x="26" y="554"/>
                    </a:moveTo>
                    <a:cubicBezTo>
                      <a:pt x="26" y="543"/>
                      <a:pt x="26" y="534"/>
                      <a:pt x="26" y="525"/>
                    </a:cubicBezTo>
                    <a:cubicBezTo>
                      <a:pt x="26" y="521"/>
                      <a:pt x="26" y="518"/>
                      <a:pt x="26" y="514"/>
                    </a:cubicBezTo>
                    <a:cubicBezTo>
                      <a:pt x="26" y="509"/>
                      <a:pt x="26" y="509"/>
                      <a:pt x="26" y="509"/>
                    </a:cubicBezTo>
                    <a:cubicBezTo>
                      <a:pt x="0" y="509"/>
                      <a:pt x="0" y="509"/>
                      <a:pt x="0" y="509"/>
                    </a:cubicBezTo>
                    <a:cubicBezTo>
                      <a:pt x="0" y="514"/>
                      <a:pt x="0" y="514"/>
                      <a:pt x="0" y="514"/>
                    </a:cubicBezTo>
                    <a:cubicBezTo>
                      <a:pt x="0" y="517"/>
                      <a:pt x="0" y="521"/>
                      <a:pt x="0" y="525"/>
                    </a:cubicBezTo>
                    <a:cubicBezTo>
                      <a:pt x="0" y="534"/>
                      <a:pt x="0" y="544"/>
                      <a:pt x="0" y="554"/>
                    </a:cubicBezTo>
                    <a:cubicBezTo>
                      <a:pt x="0" y="560"/>
                      <a:pt x="0" y="560"/>
                      <a:pt x="0" y="560"/>
                    </a:cubicBezTo>
                    <a:cubicBezTo>
                      <a:pt x="26" y="559"/>
                      <a:pt x="26" y="559"/>
                      <a:pt x="26" y="559"/>
                    </a:cubicBezTo>
                    <a:cubicBezTo>
                      <a:pt x="26" y="554"/>
                      <a:pt x="26" y="554"/>
                      <a:pt x="26" y="554"/>
                    </a:cubicBezTo>
                    <a:cubicBezTo>
                      <a:pt x="26" y="554"/>
                      <a:pt x="26" y="554"/>
                      <a:pt x="26" y="554"/>
                    </a:cubicBezTo>
                    <a:close/>
                    <a:moveTo>
                      <a:pt x="652" y="75"/>
                    </a:moveTo>
                    <a:cubicBezTo>
                      <a:pt x="639" y="54"/>
                      <a:pt x="639" y="54"/>
                      <a:pt x="639" y="54"/>
                    </a:cubicBezTo>
                    <a:cubicBezTo>
                      <a:pt x="594" y="77"/>
                      <a:pt x="594" y="77"/>
                      <a:pt x="594" y="77"/>
                    </a:cubicBezTo>
                    <a:cubicBezTo>
                      <a:pt x="606" y="101"/>
                      <a:pt x="606" y="101"/>
                      <a:pt x="606" y="101"/>
                    </a:cubicBezTo>
                    <a:cubicBezTo>
                      <a:pt x="652" y="75"/>
                      <a:pt x="652" y="75"/>
                      <a:pt x="652" y="75"/>
                    </a:cubicBezTo>
                    <a:cubicBezTo>
                      <a:pt x="652" y="75"/>
                      <a:pt x="652" y="75"/>
                      <a:pt x="652" y="75"/>
                    </a:cubicBezTo>
                    <a:close/>
                    <a:moveTo>
                      <a:pt x="28" y="478"/>
                    </a:moveTo>
                    <a:cubicBezTo>
                      <a:pt x="29" y="476"/>
                      <a:pt x="29" y="475"/>
                      <a:pt x="29" y="475"/>
                    </a:cubicBezTo>
                    <a:cubicBezTo>
                      <a:pt x="34" y="468"/>
                      <a:pt x="36" y="458"/>
                      <a:pt x="36" y="446"/>
                    </a:cubicBezTo>
                    <a:cubicBezTo>
                      <a:pt x="36" y="443"/>
                      <a:pt x="36" y="439"/>
                      <a:pt x="36" y="435"/>
                    </a:cubicBezTo>
                    <a:cubicBezTo>
                      <a:pt x="35" y="430"/>
                      <a:pt x="35" y="430"/>
                      <a:pt x="35" y="430"/>
                    </a:cubicBezTo>
                    <a:cubicBezTo>
                      <a:pt x="9" y="431"/>
                      <a:pt x="9" y="431"/>
                      <a:pt x="9" y="431"/>
                    </a:cubicBezTo>
                    <a:cubicBezTo>
                      <a:pt x="9" y="437"/>
                      <a:pt x="9" y="437"/>
                      <a:pt x="9" y="437"/>
                    </a:cubicBezTo>
                    <a:cubicBezTo>
                      <a:pt x="9" y="440"/>
                      <a:pt x="9" y="443"/>
                      <a:pt x="9" y="446"/>
                    </a:cubicBezTo>
                    <a:cubicBezTo>
                      <a:pt x="9" y="456"/>
                      <a:pt x="8" y="460"/>
                      <a:pt x="7" y="461"/>
                    </a:cubicBezTo>
                    <a:cubicBezTo>
                      <a:pt x="5" y="464"/>
                      <a:pt x="3" y="467"/>
                      <a:pt x="2" y="472"/>
                    </a:cubicBezTo>
                    <a:cubicBezTo>
                      <a:pt x="1" y="477"/>
                      <a:pt x="1" y="477"/>
                      <a:pt x="1" y="477"/>
                    </a:cubicBezTo>
                    <a:cubicBezTo>
                      <a:pt x="27" y="484"/>
                      <a:pt x="27" y="484"/>
                      <a:pt x="27" y="484"/>
                    </a:cubicBezTo>
                    <a:cubicBezTo>
                      <a:pt x="28" y="478"/>
                      <a:pt x="28" y="478"/>
                      <a:pt x="28" y="478"/>
                    </a:cubicBezTo>
                    <a:cubicBezTo>
                      <a:pt x="28" y="478"/>
                      <a:pt x="28" y="478"/>
                      <a:pt x="28" y="478"/>
                    </a:cubicBezTo>
                    <a:close/>
                    <a:moveTo>
                      <a:pt x="5" y="404"/>
                    </a:moveTo>
                    <a:cubicBezTo>
                      <a:pt x="31" y="400"/>
                      <a:pt x="31" y="400"/>
                      <a:pt x="31" y="400"/>
                    </a:cubicBezTo>
                    <a:cubicBezTo>
                      <a:pt x="30" y="395"/>
                      <a:pt x="30" y="395"/>
                      <a:pt x="30" y="395"/>
                    </a:cubicBezTo>
                    <a:cubicBezTo>
                      <a:pt x="29" y="391"/>
                      <a:pt x="28" y="384"/>
                      <a:pt x="28" y="382"/>
                    </a:cubicBezTo>
                    <a:cubicBezTo>
                      <a:pt x="28" y="380"/>
                      <a:pt x="29" y="374"/>
                      <a:pt x="34" y="363"/>
                    </a:cubicBezTo>
                    <a:cubicBezTo>
                      <a:pt x="36" y="358"/>
                      <a:pt x="36" y="358"/>
                      <a:pt x="36" y="358"/>
                    </a:cubicBezTo>
                    <a:cubicBezTo>
                      <a:pt x="11" y="348"/>
                      <a:pt x="11" y="348"/>
                      <a:pt x="11" y="348"/>
                    </a:cubicBezTo>
                    <a:cubicBezTo>
                      <a:pt x="9" y="353"/>
                      <a:pt x="9" y="353"/>
                      <a:pt x="9" y="353"/>
                    </a:cubicBezTo>
                    <a:cubicBezTo>
                      <a:pt x="6" y="361"/>
                      <a:pt x="1" y="373"/>
                      <a:pt x="1" y="382"/>
                    </a:cubicBezTo>
                    <a:cubicBezTo>
                      <a:pt x="1" y="386"/>
                      <a:pt x="2" y="391"/>
                      <a:pt x="3" y="399"/>
                    </a:cubicBezTo>
                    <a:cubicBezTo>
                      <a:pt x="5" y="404"/>
                      <a:pt x="5" y="404"/>
                      <a:pt x="5" y="404"/>
                    </a:cubicBezTo>
                    <a:cubicBezTo>
                      <a:pt x="5" y="404"/>
                      <a:pt x="5" y="404"/>
                      <a:pt x="5" y="404"/>
                    </a:cubicBezTo>
                    <a:close/>
                    <a:moveTo>
                      <a:pt x="1067" y="199"/>
                    </a:moveTo>
                    <a:cubicBezTo>
                      <a:pt x="1072" y="201"/>
                      <a:pt x="1072" y="201"/>
                      <a:pt x="1072" y="201"/>
                    </a:cubicBezTo>
                    <a:cubicBezTo>
                      <a:pt x="1085" y="179"/>
                      <a:pt x="1085" y="179"/>
                      <a:pt x="1085" y="179"/>
                    </a:cubicBezTo>
                    <a:cubicBezTo>
                      <a:pt x="1080" y="176"/>
                      <a:pt x="1080" y="176"/>
                      <a:pt x="1080" y="176"/>
                    </a:cubicBezTo>
                    <a:cubicBezTo>
                      <a:pt x="1068" y="170"/>
                      <a:pt x="1057" y="163"/>
                      <a:pt x="1045" y="157"/>
                    </a:cubicBezTo>
                    <a:cubicBezTo>
                      <a:pt x="1040" y="154"/>
                      <a:pt x="1040" y="154"/>
                      <a:pt x="1040" y="154"/>
                    </a:cubicBezTo>
                    <a:cubicBezTo>
                      <a:pt x="1027" y="177"/>
                      <a:pt x="1027" y="177"/>
                      <a:pt x="1027" y="177"/>
                    </a:cubicBezTo>
                    <a:cubicBezTo>
                      <a:pt x="1032" y="180"/>
                      <a:pt x="1032" y="180"/>
                      <a:pt x="1032" y="180"/>
                    </a:cubicBezTo>
                    <a:cubicBezTo>
                      <a:pt x="1045" y="187"/>
                      <a:pt x="1057" y="193"/>
                      <a:pt x="1067" y="199"/>
                    </a:cubicBezTo>
                    <a:close/>
                    <a:moveTo>
                      <a:pt x="1270" y="323"/>
                    </a:moveTo>
                    <a:cubicBezTo>
                      <a:pt x="1275" y="326"/>
                      <a:pt x="1275" y="326"/>
                      <a:pt x="1275" y="326"/>
                    </a:cubicBezTo>
                    <a:cubicBezTo>
                      <a:pt x="1290" y="304"/>
                      <a:pt x="1290" y="304"/>
                      <a:pt x="1290" y="304"/>
                    </a:cubicBezTo>
                    <a:cubicBezTo>
                      <a:pt x="1286" y="301"/>
                      <a:pt x="1286" y="301"/>
                      <a:pt x="1286" y="301"/>
                    </a:cubicBezTo>
                    <a:cubicBezTo>
                      <a:pt x="1276" y="294"/>
                      <a:pt x="1264" y="287"/>
                      <a:pt x="1251" y="278"/>
                    </a:cubicBezTo>
                    <a:cubicBezTo>
                      <a:pt x="1246" y="275"/>
                      <a:pt x="1246" y="275"/>
                      <a:pt x="1246" y="275"/>
                    </a:cubicBezTo>
                    <a:cubicBezTo>
                      <a:pt x="1232" y="297"/>
                      <a:pt x="1232" y="297"/>
                      <a:pt x="1232" y="297"/>
                    </a:cubicBezTo>
                    <a:cubicBezTo>
                      <a:pt x="1237" y="300"/>
                      <a:pt x="1237" y="300"/>
                      <a:pt x="1237" y="300"/>
                    </a:cubicBezTo>
                    <a:cubicBezTo>
                      <a:pt x="1249" y="308"/>
                      <a:pt x="1261" y="316"/>
                      <a:pt x="1270" y="323"/>
                    </a:cubicBezTo>
                    <a:close/>
                    <a:moveTo>
                      <a:pt x="1204" y="279"/>
                    </a:moveTo>
                    <a:cubicBezTo>
                      <a:pt x="1209" y="282"/>
                      <a:pt x="1209" y="282"/>
                      <a:pt x="1209" y="282"/>
                    </a:cubicBezTo>
                    <a:cubicBezTo>
                      <a:pt x="1223" y="259"/>
                      <a:pt x="1223" y="259"/>
                      <a:pt x="1223" y="259"/>
                    </a:cubicBezTo>
                    <a:cubicBezTo>
                      <a:pt x="1217" y="257"/>
                      <a:pt x="1217" y="257"/>
                      <a:pt x="1217" y="257"/>
                    </a:cubicBezTo>
                    <a:cubicBezTo>
                      <a:pt x="1207" y="250"/>
                      <a:pt x="1196" y="243"/>
                      <a:pt x="1184" y="236"/>
                    </a:cubicBezTo>
                    <a:cubicBezTo>
                      <a:pt x="1179" y="233"/>
                      <a:pt x="1179" y="233"/>
                      <a:pt x="1179" y="233"/>
                    </a:cubicBezTo>
                    <a:cubicBezTo>
                      <a:pt x="1166" y="256"/>
                      <a:pt x="1166" y="256"/>
                      <a:pt x="1166" y="256"/>
                    </a:cubicBezTo>
                    <a:cubicBezTo>
                      <a:pt x="1170" y="259"/>
                      <a:pt x="1170" y="259"/>
                      <a:pt x="1170" y="259"/>
                    </a:cubicBezTo>
                    <a:cubicBezTo>
                      <a:pt x="1183" y="265"/>
                      <a:pt x="1194" y="272"/>
                      <a:pt x="1204" y="279"/>
                    </a:cubicBezTo>
                    <a:close/>
                    <a:moveTo>
                      <a:pt x="1337" y="403"/>
                    </a:moveTo>
                    <a:cubicBezTo>
                      <a:pt x="1340" y="414"/>
                      <a:pt x="1341" y="427"/>
                      <a:pt x="1343" y="441"/>
                    </a:cubicBezTo>
                    <a:cubicBezTo>
                      <a:pt x="1343" y="447"/>
                      <a:pt x="1343" y="447"/>
                      <a:pt x="1343" y="447"/>
                    </a:cubicBezTo>
                    <a:cubicBezTo>
                      <a:pt x="1369" y="445"/>
                      <a:pt x="1369" y="445"/>
                      <a:pt x="1369" y="445"/>
                    </a:cubicBezTo>
                    <a:cubicBezTo>
                      <a:pt x="1369" y="439"/>
                      <a:pt x="1369" y="439"/>
                      <a:pt x="1369" y="439"/>
                    </a:cubicBezTo>
                    <a:cubicBezTo>
                      <a:pt x="1367" y="424"/>
                      <a:pt x="1365" y="410"/>
                      <a:pt x="1363" y="397"/>
                    </a:cubicBezTo>
                    <a:cubicBezTo>
                      <a:pt x="1362" y="392"/>
                      <a:pt x="1362" y="392"/>
                      <a:pt x="1362" y="392"/>
                    </a:cubicBezTo>
                    <a:cubicBezTo>
                      <a:pt x="1336" y="397"/>
                      <a:pt x="1336" y="397"/>
                      <a:pt x="1336" y="397"/>
                    </a:cubicBezTo>
                    <a:cubicBezTo>
                      <a:pt x="1337" y="403"/>
                      <a:pt x="1337" y="403"/>
                      <a:pt x="1337" y="403"/>
                    </a:cubicBezTo>
                    <a:cubicBezTo>
                      <a:pt x="1337" y="403"/>
                      <a:pt x="1337" y="403"/>
                      <a:pt x="1337" y="403"/>
                    </a:cubicBezTo>
                    <a:close/>
                    <a:moveTo>
                      <a:pt x="1325" y="369"/>
                    </a:moveTo>
                    <a:cubicBezTo>
                      <a:pt x="1328" y="373"/>
                      <a:pt x="1328" y="373"/>
                      <a:pt x="1328" y="373"/>
                    </a:cubicBezTo>
                    <a:cubicBezTo>
                      <a:pt x="1352" y="362"/>
                      <a:pt x="1352" y="362"/>
                      <a:pt x="1352" y="362"/>
                    </a:cubicBezTo>
                    <a:cubicBezTo>
                      <a:pt x="1349" y="356"/>
                      <a:pt x="1349" y="356"/>
                      <a:pt x="1349" y="356"/>
                    </a:cubicBezTo>
                    <a:cubicBezTo>
                      <a:pt x="1344" y="348"/>
                      <a:pt x="1334" y="338"/>
                      <a:pt x="1318" y="325"/>
                    </a:cubicBezTo>
                    <a:cubicBezTo>
                      <a:pt x="1313" y="321"/>
                      <a:pt x="1313" y="321"/>
                      <a:pt x="1313" y="321"/>
                    </a:cubicBezTo>
                    <a:cubicBezTo>
                      <a:pt x="1296" y="342"/>
                      <a:pt x="1296" y="342"/>
                      <a:pt x="1296" y="342"/>
                    </a:cubicBezTo>
                    <a:cubicBezTo>
                      <a:pt x="1301" y="345"/>
                      <a:pt x="1301" y="345"/>
                      <a:pt x="1301" y="345"/>
                    </a:cubicBezTo>
                    <a:cubicBezTo>
                      <a:pt x="1319" y="359"/>
                      <a:pt x="1324" y="367"/>
                      <a:pt x="1325" y="369"/>
                    </a:cubicBezTo>
                    <a:close/>
                    <a:moveTo>
                      <a:pt x="1136" y="238"/>
                    </a:moveTo>
                    <a:cubicBezTo>
                      <a:pt x="1141" y="241"/>
                      <a:pt x="1141" y="241"/>
                      <a:pt x="1141" y="241"/>
                    </a:cubicBezTo>
                    <a:cubicBezTo>
                      <a:pt x="1155" y="219"/>
                      <a:pt x="1155" y="219"/>
                      <a:pt x="1155" y="219"/>
                    </a:cubicBezTo>
                    <a:cubicBezTo>
                      <a:pt x="1150" y="216"/>
                      <a:pt x="1150" y="216"/>
                      <a:pt x="1150" y="216"/>
                    </a:cubicBezTo>
                    <a:cubicBezTo>
                      <a:pt x="1138" y="210"/>
                      <a:pt x="1127" y="203"/>
                      <a:pt x="1115" y="196"/>
                    </a:cubicBezTo>
                    <a:cubicBezTo>
                      <a:pt x="1109" y="194"/>
                      <a:pt x="1109" y="194"/>
                      <a:pt x="1109" y="194"/>
                    </a:cubicBezTo>
                    <a:cubicBezTo>
                      <a:pt x="1096" y="216"/>
                      <a:pt x="1096" y="216"/>
                      <a:pt x="1096" y="216"/>
                    </a:cubicBezTo>
                    <a:cubicBezTo>
                      <a:pt x="1101" y="219"/>
                      <a:pt x="1101" y="219"/>
                      <a:pt x="1101" y="219"/>
                    </a:cubicBezTo>
                    <a:cubicBezTo>
                      <a:pt x="1113" y="225"/>
                      <a:pt x="1125" y="232"/>
                      <a:pt x="1136" y="238"/>
                    </a:cubicBezTo>
                    <a:close/>
                    <a:moveTo>
                      <a:pt x="844" y="74"/>
                    </a:moveTo>
                    <a:cubicBezTo>
                      <a:pt x="849" y="77"/>
                      <a:pt x="849" y="77"/>
                      <a:pt x="849" y="77"/>
                    </a:cubicBezTo>
                    <a:cubicBezTo>
                      <a:pt x="863" y="55"/>
                      <a:pt x="863" y="55"/>
                      <a:pt x="863" y="55"/>
                    </a:cubicBezTo>
                    <a:cubicBezTo>
                      <a:pt x="859" y="52"/>
                      <a:pt x="859" y="52"/>
                      <a:pt x="859" y="52"/>
                    </a:cubicBezTo>
                    <a:cubicBezTo>
                      <a:pt x="846" y="44"/>
                      <a:pt x="834" y="37"/>
                      <a:pt x="823" y="31"/>
                    </a:cubicBezTo>
                    <a:cubicBezTo>
                      <a:pt x="819" y="28"/>
                      <a:pt x="819" y="28"/>
                      <a:pt x="819" y="28"/>
                    </a:cubicBezTo>
                    <a:cubicBezTo>
                      <a:pt x="805" y="51"/>
                      <a:pt x="805" y="51"/>
                      <a:pt x="805" y="51"/>
                    </a:cubicBezTo>
                    <a:cubicBezTo>
                      <a:pt x="810" y="54"/>
                      <a:pt x="810" y="54"/>
                      <a:pt x="810" y="54"/>
                    </a:cubicBezTo>
                    <a:cubicBezTo>
                      <a:pt x="821" y="59"/>
                      <a:pt x="832" y="66"/>
                      <a:pt x="844" y="74"/>
                    </a:cubicBezTo>
                    <a:close/>
                    <a:moveTo>
                      <a:pt x="746" y="26"/>
                    </a:moveTo>
                    <a:cubicBezTo>
                      <a:pt x="747" y="26"/>
                      <a:pt x="748" y="26"/>
                      <a:pt x="750" y="26"/>
                    </a:cubicBezTo>
                    <a:cubicBezTo>
                      <a:pt x="753" y="27"/>
                      <a:pt x="761" y="29"/>
                      <a:pt x="776" y="36"/>
                    </a:cubicBezTo>
                    <a:cubicBezTo>
                      <a:pt x="781" y="39"/>
                      <a:pt x="781" y="39"/>
                      <a:pt x="781" y="39"/>
                    </a:cubicBezTo>
                    <a:cubicBezTo>
                      <a:pt x="792" y="15"/>
                      <a:pt x="792" y="15"/>
                      <a:pt x="792" y="15"/>
                    </a:cubicBezTo>
                    <a:cubicBezTo>
                      <a:pt x="787" y="13"/>
                      <a:pt x="787" y="13"/>
                      <a:pt x="787" y="13"/>
                    </a:cubicBezTo>
                    <a:cubicBezTo>
                      <a:pt x="772" y="5"/>
                      <a:pt x="761" y="1"/>
                      <a:pt x="753" y="0"/>
                    </a:cubicBezTo>
                    <a:cubicBezTo>
                      <a:pt x="750" y="0"/>
                      <a:pt x="748" y="0"/>
                      <a:pt x="746" y="0"/>
                    </a:cubicBezTo>
                    <a:cubicBezTo>
                      <a:pt x="746" y="0"/>
                      <a:pt x="746" y="0"/>
                      <a:pt x="746" y="0"/>
                    </a:cubicBezTo>
                    <a:cubicBezTo>
                      <a:pt x="739" y="0"/>
                      <a:pt x="739" y="0"/>
                      <a:pt x="739" y="0"/>
                    </a:cubicBezTo>
                    <a:cubicBezTo>
                      <a:pt x="739" y="26"/>
                      <a:pt x="739" y="26"/>
                      <a:pt x="739" y="26"/>
                    </a:cubicBezTo>
                    <a:cubicBezTo>
                      <a:pt x="746" y="26"/>
                      <a:pt x="746" y="26"/>
                      <a:pt x="746" y="26"/>
                    </a:cubicBezTo>
                    <a:cubicBezTo>
                      <a:pt x="746" y="26"/>
                      <a:pt x="746" y="26"/>
                      <a:pt x="746" y="26"/>
                    </a:cubicBezTo>
                    <a:close/>
                    <a:moveTo>
                      <a:pt x="682" y="56"/>
                    </a:moveTo>
                    <a:cubicBezTo>
                      <a:pt x="689" y="51"/>
                      <a:pt x="700" y="43"/>
                      <a:pt x="713" y="37"/>
                    </a:cubicBezTo>
                    <a:cubicBezTo>
                      <a:pt x="718" y="34"/>
                      <a:pt x="718" y="34"/>
                      <a:pt x="718" y="34"/>
                    </a:cubicBezTo>
                    <a:cubicBezTo>
                      <a:pt x="706" y="11"/>
                      <a:pt x="706" y="11"/>
                      <a:pt x="706" y="11"/>
                    </a:cubicBezTo>
                    <a:cubicBezTo>
                      <a:pt x="701" y="13"/>
                      <a:pt x="701" y="13"/>
                      <a:pt x="701" y="13"/>
                    </a:cubicBezTo>
                    <a:cubicBezTo>
                      <a:pt x="687" y="20"/>
                      <a:pt x="674" y="29"/>
                      <a:pt x="666" y="35"/>
                    </a:cubicBezTo>
                    <a:cubicBezTo>
                      <a:pt x="661" y="39"/>
                      <a:pt x="661" y="39"/>
                      <a:pt x="661" y="39"/>
                    </a:cubicBezTo>
                    <a:cubicBezTo>
                      <a:pt x="677" y="60"/>
                      <a:pt x="677" y="60"/>
                      <a:pt x="677" y="60"/>
                    </a:cubicBezTo>
                    <a:cubicBezTo>
                      <a:pt x="682" y="56"/>
                      <a:pt x="682" y="56"/>
                      <a:pt x="682" y="56"/>
                    </a:cubicBezTo>
                    <a:cubicBezTo>
                      <a:pt x="682" y="56"/>
                      <a:pt x="682" y="56"/>
                      <a:pt x="682" y="56"/>
                    </a:cubicBezTo>
                    <a:close/>
                    <a:moveTo>
                      <a:pt x="38" y="662"/>
                    </a:moveTo>
                    <a:cubicBezTo>
                      <a:pt x="35" y="658"/>
                      <a:pt x="35" y="658"/>
                      <a:pt x="35" y="658"/>
                    </a:cubicBezTo>
                    <a:cubicBezTo>
                      <a:pt x="15" y="675"/>
                      <a:pt x="15" y="675"/>
                      <a:pt x="15" y="675"/>
                    </a:cubicBezTo>
                    <a:cubicBezTo>
                      <a:pt x="19" y="680"/>
                      <a:pt x="19" y="680"/>
                      <a:pt x="19" y="680"/>
                    </a:cubicBezTo>
                    <a:cubicBezTo>
                      <a:pt x="29" y="690"/>
                      <a:pt x="44" y="699"/>
                      <a:pt x="55" y="705"/>
                    </a:cubicBezTo>
                    <a:cubicBezTo>
                      <a:pt x="59" y="707"/>
                      <a:pt x="59" y="707"/>
                      <a:pt x="59" y="707"/>
                    </a:cubicBezTo>
                    <a:cubicBezTo>
                      <a:pt x="72" y="685"/>
                      <a:pt x="72" y="685"/>
                      <a:pt x="72" y="685"/>
                    </a:cubicBezTo>
                    <a:cubicBezTo>
                      <a:pt x="67" y="682"/>
                      <a:pt x="67" y="682"/>
                      <a:pt x="67" y="682"/>
                    </a:cubicBezTo>
                    <a:cubicBezTo>
                      <a:pt x="54" y="675"/>
                      <a:pt x="44" y="669"/>
                      <a:pt x="38" y="662"/>
                    </a:cubicBezTo>
                    <a:close/>
                    <a:moveTo>
                      <a:pt x="997" y="161"/>
                    </a:moveTo>
                    <a:cubicBezTo>
                      <a:pt x="1002" y="163"/>
                      <a:pt x="1002" y="163"/>
                      <a:pt x="1002" y="163"/>
                    </a:cubicBezTo>
                    <a:cubicBezTo>
                      <a:pt x="1014" y="141"/>
                      <a:pt x="1014" y="141"/>
                      <a:pt x="1014" y="141"/>
                    </a:cubicBezTo>
                    <a:cubicBezTo>
                      <a:pt x="1010" y="138"/>
                      <a:pt x="1010" y="138"/>
                      <a:pt x="1010" y="138"/>
                    </a:cubicBezTo>
                    <a:cubicBezTo>
                      <a:pt x="997" y="131"/>
                      <a:pt x="986" y="125"/>
                      <a:pt x="975" y="119"/>
                    </a:cubicBezTo>
                    <a:cubicBezTo>
                      <a:pt x="970" y="116"/>
                      <a:pt x="970" y="116"/>
                      <a:pt x="970" y="116"/>
                    </a:cubicBezTo>
                    <a:cubicBezTo>
                      <a:pt x="958" y="139"/>
                      <a:pt x="958" y="139"/>
                      <a:pt x="958" y="139"/>
                    </a:cubicBezTo>
                    <a:cubicBezTo>
                      <a:pt x="963" y="142"/>
                      <a:pt x="963" y="142"/>
                      <a:pt x="963" y="142"/>
                    </a:cubicBezTo>
                    <a:cubicBezTo>
                      <a:pt x="973" y="148"/>
                      <a:pt x="985" y="154"/>
                      <a:pt x="997" y="161"/>
                    </a:cubicBezTo>
                    <a:close/>
                    <a:moveTo>
                      <a:pt x="888" y="102"/>
                    </a:moveTo>
                    <a:cubicBezTo>
                      <a:pt x="891" y="103"/>
                      <a:pt x="892" y="104"/>
                      <a:pt x="892" y="104"/>
                    </a:cubicBezTo>
                    <a:cubicBezTo>
                      <a:pt x="893" y="105"/>
                      <a:pt x="893" y="105"/>
                      <a:pt x="893" y="105"/>
                    </a:cubicBezTo>
                    <a:cubicBezTo>
                      <a:pt x="894" y="106"/>
                      <a:pt x="907" y="112"/>
                      <a:pt x="928" y="124"/>
                    </a:cubicBezTo>
                    <a:cubicBezTo>
                      <a:pt x="932" y="126"/>
                      <a:pt x="932" y="126"/>
                      <a:pt x="932" y="126"/>
                    </a:cubicBezTo>
                    <a:cubicBezTo>
                      <a:pt x="945" y="103"/>
                      <a:pt x="945" y="103"/>
                      <a:pt x="945" y="103"/>
                    </a:cubicBezTo>
                    <a:cubicBezTo>
                      <a:pt x="940" y="100"/>
                      <a:pt x="940" y="100"/>
                      <a:pt x="940" y="100"/>
                    </a:cubicBezTo>
                    <a:cubicBezTo>
                      <a:pt x="917" y="88"/>
                      <a:pt x="909" y="84"/>
                      <a:pt x="906" y="82"/>
                    </a:cubicBezTo>
                    <a:cubicBezTo>
                      <a:pt x="906" y="82"/>
                      <a:pt x="906" y="82"/>
                      <a:pt x="906" y="82"/>
                    </a:cubicBezTo>
                    <a:cubicBezTo>
                      <a:pt x="906" y="82"/>
                      <a:pt x="900" y="78"/>
                      <a:pt x="891" y="73"/>
                    </a:cubicBezTo>
                    <a:cubicBezTo>
                      <a:pt x="887" y="69"/>
                      <a:pt x="887" y="69"/>
                      <a:pt x="887" y="69"/>
                    </a:cubicBezTo>
                    <a:cubicBezTo>
                      <a:pt x="873" y="91"/>
                      <a:pt x="873" y="91"/>
                      <a:pt x="873" y="91"/>
                    </a:cubicBezTo>
                    <a:cubicBezTo>
                      <a:pt x="877" y="94"/>
                      <a:pt x="877" y="94"/>
                      <a:pt x="877" y="94"/>
                    </a:cubicBezTo>
                    <a:cubicBezTo>
                      <a:pt x="882" y="97"/>
                      <a:pt x="886" y="100"/>
                      <a:pt x="888" y="102"/>
                    </a:cubicBezTo>
                    <a:close/>
                    <a:moveTo>
                      <a:pt x="304" y="266"/>
                    </a:moveTo>
                    <a:cubicBezTo>
                      <a:pt x="291" y="242"/>
                      <a:pt x="291" y="242"/>
                      <a:pt x="291" y="242"/>
                    </a:cubicBezTo>
                    <a:cubicBezTo>
                      <a:pt x="247" y="268"/>
                      <a:pt x="247" y="268"/>
                      <a:pt x="247" y="268"/>
                    </a:cubicBezTo>
                    <a:cubicBezTo>
                      <a:pt x="260" y="290"/>
                      <a:pt x="260" y="290"/>
                      <a:pt x="260" y="290"/>
                    </a:cubicBezTo>
                    <a:cubicBezTo>
                      <a:pt x="304" y="266"/>
                      <a:pt x="304" y="266"/>
                      <a:pt x="304" y="266"/>
                    </a:cubicBezTo>
                    <a:cubicBezTo>
                      <a:pt x="304" y="266"/>
                      <a:pt x="304" y="266"/>
                      <a:pt x="304" y="266"/>
                    </a:cubicBezTo>
                    <a:close/>
                    <a:moveTo>
                      <a:pt x="1073" y="766"/>
                    </a:moveTo>
                    <a:cubicBezTo>
                      <a:pt x="1085" y="787"/>
                      <a:pt x="1085" y="787"/>
                      <a:pt x="1085" y="787"/>
                    </a:cubicBezTo>
                    <a:cubicBezTo>
                      <a:pt x="1129" y="762"/>
                      <a:pt x="1129" y="762"/>
                      <a:pt x="1129" y="762"/>
                    </a:cubicBezTo>
                    <a:cubicBezTo>
                      <a:pt x="1117" y="740"/>
                      <a:pt x="1117" y="740"/>
                      <a:pt x="1117" y="740"/>
                    </a:cubicBezTo>
                    <a:cubicBezTo>
                      <a:pt x="1073" y="766"/>
                      <a:pt x="1073" y="766"/>
                      <a:pt x="1073" y="766"/>
                    </a:cubicBezTo>
                    <a:cubicBezTo>
                      <a:pt x="1073" y="766"/>
                      <a:pt x="1073" y="766"/>
                      <a:pt x="1073" y="766"/>
                    </a:cubicBezTo>
                    <a:close/>
                    <a:moveTo>
                      <a:pt x="974" y="824"/>
                    </a:moveTo>
                    <a:cubicBezTo>
                      <a:pt x="961" y="831"/>
                      <a:pt x="950" y="838"/>
                      <a:pt x="940" y="844"/>
                    </a:cubicBezTo>
                    <a:cubicBezTo>
                      <a:pt x="936" y="847"/>
                      <a:pt x="936" y="847"/>
                      <a:pt x="936" y="847"/>
                    </a:cubicBezTo>
                    <a:cubicBezTo>
                      <a:pt x="949" y="870"/>
                      <a:pt x="949" y="870"/>
                      <a:pt x="949" y="870"/>
                    </a:cubicBezTo>
                    <a:cubicBezTo>
                      <a:pt x="953" y="867"/>
                      <a:pt x="953" y="867"/>
                      <a:pt x="953" y="867"/>
                    </a:cubicBezTo>
                    <a:cubicBezTo>
                      <a:pt x="964" y="860"/>
                      <a:pt x="975" y="853"/>
                      <a:pt x="987" y="846"/>
                    </a:cubicBezTo>
                    <a:cubicBezTo>
                      <a:pt x="992" y="844"/>
                      <a:pt x="992" y="844"/>
                      <a:pt x="992" y="844"/>
                    </a:cubicBezTo>
                    <a:cubicBezTo>
                      <a:pt x="979" y="821"/>
                      <a:pt x="979" y="821"/>
                      <a:pt x="979" y="821"/>
                    </a:cubicBezTo>
                    <a:cubicBezTo>
                      <a:pt x="974" y="824"/>
                      <a:pt x="974" y="824"/>
                      <a:pt x="974" y="824"/>
                    </a:cubicBezTo>
                    <a:cubicBezTo>
                      <a:pt x="974" y="824"/>
                      <a:pt x="974" y="824"/>
                      <a:pt x="974" y="824"/>
                    </a:cubicBezTo>
                    <a:close/>
                    <a:moveTo>
                      <a:pt x="1043" y="783"/>
                    </a:moveTo>
                    <a:cubicBezTo>
                      <a:pt x="1031" y="789"/>
                      <a:pt x="1019" y="796"/>
                      <a:pt x="1008" y="803"/>
                    </a:cubicBezTo>
                    <a:cubicBezTo>
                      <a:pt x="1003" y="806"/>
                      <a:pt x="1003" y="806"/>
                      <a:pt x="1003" y="806"/>
                    </a:cubicBezTo>
                    <a:cubicBezTo>
                      <a:pt x="1016" y="828"/>
                      <a:pt x="1016" y="828"/>
                      <a:pt x="1016" y="828"/>
                    </a:cubicBezTo>
                    <a:cubicBezTo>
                      <a:pt x="1021" y="825"/>
                      <a:pt x="1021" y="825"/>
                      <a:pt x="1021" y="825"/>
                    </a:cubicBezTo>
                    <a:cubicBezTo>
                      <a:pt x="1033" y="819"/>
                      <a:pt x="1045" y="813"/>
                      <a:pt x="1056" y="805"/>
                    </a:cubicBezTo>
                    <a:cubicBezTo>
                      <a:pt x="1062" y="803"/>
                      <a:pt x="1062" y="803"/>
                      <a:pt x="1062" y="803"/>
                    </a:cubicBezTo>
                    <a:cubicBezTo>
                      <a:pt x="1048" y="780"/>
                      <a:pt x="1048" y="780"/>
                      <a:pt x="1048" y="780"/>
                    </a:cubicBezTo>
                    <a:cubicBezTo>
                      <a:pt x="1043" y="783"/>
                      <a:pt x="1043" y="783"/>
                      <a:pt x="1043" y="783"/>
                    </a:cubicBezTo>
                    <a:cubicBezTo>
                      <a:pt x="1043" y="783"/>
                      <a:pt x="1043" y="783"/>
                      <a:pt x="1043" y="783"/>
                    </a:cubicBezTo>
                    <a:close/>
                    <a:moveTo>
                      <a:pt x="838" y="909"/>
                    </a:moveTo>
                    <a:cubicBezTo>
                      <a:pt x="824" y="920"/>
                      <a:pt x="816" y="927"/>
                      <a:pt x="812" y="934"/>
                    </a:cubicBezTo>
                    <a:cubicBezTo>
                      <a:pt x="811" y="936"/>
                      <a:pt x="809" y="938"/>
                      <a:pt x="808" y="941"/>
                    </a:cubicBezTo>
                    <a:cubicBezTo>
                      <a:pt x="805" y="946"/>
                      <a:pt x="805" y="946"/>
                      <a:pt x="805" y="946"/>
                    </a:cubicBezTo>
                    <a:cubicBezTo>
                      <a:pt x="827" y="959"/>
                      <a:pt x="827" y="959"/>
                      <a:pt x="827" y="959"/>
                    </a:cubicBezTo>
                    <a:cubicBezTo>
                      <a:pt x="830" y="955"/>
                      <a:pt x="830" y="955"/>
                      <a:pt x="830" y="955"/>
                    </a:cubicBezTo>
                    <a:cubicBezTo>
                      <a:pt x="832" y="953"/>
                      <a:pt x="832" y="950"/>
                      <a:pt x="834" y="948"/>
                    </a:cubicBezTo>
                    <a:cubicBezTo>
                      <a:pt x="835" y="947"/>
                      <a:pt x="838" y="942"/>
                      <a:pt x="854" y="930"/>
                    </a:cubicBezTo>
                    <a:cubicBezTo>
                      <a:pt x="858" y="926"/>
                      <a:pt x="858" y="926"/>
                      <a:pt x="858" y="926"/>
                    </a:cubicBezTo>
                    <a:cubicBezTo>
                      <a:pt x="843" y="906"/>
                      <a:pt x="843" y="906"/>
                      <a:pt x="843" y="906"/>
                    </a:cubicBezTo>
                    <a:cubicBezTo>
                      <a:pt x="838" y="909"/>
                      <a:pt x="838" y="909"/>
                      <a:pt x="838" y="909"/>
                    </a:cubicBezTo>
                    <a:cubicBezTo>
                      <a:pt x="838" y="909"/>
                      <a:pt x="838" y="909"/>
                      <a:pt x="838" y="909"/>
                    </a:cubicBezTo>
                    <a:close/>
                    <a:moveTo>
                      <a:pt x="905" y="864"/>
                    </a:moveTo>
                    <a:cubicBezTo>
                      <a:pt x="894" y="872"/>
                      <a:pt x="882" y="879"/>
                      <a:pt x="872" y="886"/>
                    </a:cubicBezTo>
                    <a:cubicBezTo>
                      <a:pt x="868" y="889"/>
                      <a:pt x="868" y="889"/>
                      <a:pt x="868" y="889"/>
                    </a:cubicBezTo>
                    <a:cubicBezTo>
                      <a:pt x="882" y="910"/>
                      <a:pt x="882" y="910"/>
                      <a:pt x="882" y="910"/>
                    </a:cubicBezTo>
                    <a:cubicBezTo>
                      <a:pt x="886" y="907"/>
                      <a:pt x="886" y="907"/>
                      <a:pt x="886" y="907"/>
                    </a:cubicBezTo>
                    <a:cubicBezTo>
                      <a:pt x="897" y="901"/>
                      <a:pt x="908" y="894"/>
                      <a:pt x="919" y="887"/>
                    </a:cubicBezTo>
                    <a:cubicBezTo>
                      <a:pt x="924" y="884"/>
                      <a:pt x="924" y="884"/>
                      <a:pt x="924" y="884"/>
                    </a:cubicBezTo>
                    <a:cubicBezTo>
                      <a:pt x="911" y="861"/>
                      <a:pt x="911" y="861"/>
                      <a:pt x="911" y="861"/>
                    </a:cubicBezTo>
                    <a:cubicBezTo>
                      <a:pt x="905" y="864"/>
                      <a:pt x="905" y="864"/>
                      <a:pt x="905" y="864"/>
                    </a:cubicBezTo>
                    <a:cubicBezTo>
                      <a:pt x="905" y="864"/>
                      <a:pt x="905" y="864"/>
                      <a:pt x="905" y="864"/>
                    </a:cubicBezTo>
                    <a:close/>
                    <a:moveTo>
                      <a:pt x="1140" y="726"/>
                    </a:moveTo>
                    <a:cubicBezTo>
                      <a:pt x="1155" y="748"/>
                      <a:pt x="1155" y="748"/>
                      <a:pt x="1155" y="748"/>
                    </a:cubicBezTo>
                    <a:cubicBezTo>
                      <a:pt x="1199" y="723"/>
                      <a:pt x="1199" y="723"/>
                      <a:pt x="1199" y="723"/>
                    </a:cubicBezTo>
                    <a:cubicBezTo>
                      <a:pt x="1184" y="701"/>
                      <a:pt x="1184" y="701"/>
                      <a:pt x="1184" y="701"/>
                    </a:cubicBezTo>
                    <a:cubicBezTo>
                      <a:pt x="1140" y="726"/>
                      <a:pt x="1140" y="726"/>
                      <a:pt x="1140" y="726"/>
                    </a:cubicBezTo>
                    <a:cubicBezTo>
                      <a:pt x="1140" y="726"/>
                      <a:pt x="1140" y="726"/>
                      <a:pt x="1140" y="726"/>
                    </a:cubicBezTo>
                    <a:close/>
                    <a:moveTo>
                      <a:pt x="48" y="303"/>
                    </a:moveTo>
                    <a:cubicBezTo>
                      <a:pt x="43" y="306"/>
                      <a:pt x="37" y="310"/>
                      <a:pt x="32" y="317"/>
                    </a:cubicBezTo>
                    <a:cubicBezTo>
                      <a:pt x="28" y="322"/>
                      <a:pt x="28" y="322"/>
                      <a:pt x="28" y="322"/>
                    </a:cubicBezTo>
                    <a:cubicBezTo>
                      <a:pt x="48" y="339"/>
                      <a:pt x="48" y="339"/>
                      <a:pt x="48" y="339"/>
                    </a:cubicBezTo>
                    <a:cubicBezTo>
                      <a:pt x="51" y="334"/>
                      <a:pt x="51" y="334"/>
                      <a:pt x="51" y="334"/>
                    </a:cubicBezTo>
                    <a:cubicBezTo>
                      <a:pt x="54" y="330"/>
                      <a:pt x="58" y="328"/>
                      <a:pt x="61" y="327"/>
                    </a:cubicBezTo>
                    <a:cubicBezTo>
                      <a:pt x="61" y="327"/>
                      <a:pt x="63" y="325"/>
                      <a:pt x="74" y="328"/>
                    </a:cubicBezTo>
                    <a:cubicBezTo>
                      <a:pt x="80" y="330"/>
                      <a:pt x="80" y="330"/>
                      <a:pt x="80" y="330"/>
                    </a:cubicBezTo>
                    <a:cubicBezTo>
                      <a:pt x="86" y="305"/>
                      <a:pt x="86" y="305"/>
                      <a:pt x="86" y="305"/>
                    </a:cubicBezTo>
                    <a:cubicBezTo>
                      <a:pt x="81" y="304"/>
                      <a:pt x="81" y="304"/>
                      <a:pt x="81" y="304"/>
                    </a:cubicBezTo>
                    <a:cubicBezTo>
                      <a:pt x="67" y="299"/>
                      <a:pt x="57" y="299"/>
                      <a:pt x="48" y="303"/>
                    </a:cubicBezTo>
                    <a:close/>
                    <a:moveTo>
                      <a:pt x="1338" y="556"/>
                    </a:moveTo>
                    <a:cubicBezTo>
                      <a:pt x="1336" y="570"/>
                      <a:pt x="1333" y="583"/>
                      <a:pt x="1330" y="593"/>
                    </a:cubicBezTo>
                    <a:cubicBezTo>
                      <a:pt x="1328" y="598"/>
                      <a:pt x="1328" y="598"/>
                      <a:pt x="1328" y="598"/>
                    </a:cubicBezTo>
                    <a:cubicBezTo>
                      <a:pt x="1353" y="606"/>
                      <a:pt x="1353" y="606"/>
                      <a:pt x="1353" y="606"/>
                    </a:cubicBezTo>
                    <a:cubicBezTo>
                      <a:pt x="1355" y="601"/>
                      <a:pt x="1355" y="601"/>
                      <a:pt x="1355" y="601"/>
                    </a:cubicBezTo>
                    <a:cubicBezTo>
                      <a:pt x="1358" y="590"/>
                      <a:pt x="1361" y="576"/>
                      <a:pt x="1363" y="561"/>
                    </a:cubicBezTo>
                    <a:cubicBezTo>
                      <a:pt x="1364" y="555"/>
                      <a:pt x="1364" y="555"/>
                      <a:pt x="1364" y="555"/>
                    </a:cubicBezTo>
                    <a:cubicBezTo>
                      <a:pt x="1339" y="551"/>
                      <a:pt x="1339" y="551"/>
                      <a:pt x="1339" y="551"/>
                    </a:cubicBezTo>
                    <a:cubicBezTo>
                      <a:pt x="1338" y="556"/>
                      <a:pt x="1338" y="556"/>
                      <a:pt x="1338" y="556"/>
                    </a:cubicBezTo>
                    <a:cubicBezTo>
                      <a:pt x="1338" y="556"/>
                      <a:pt x="1338" y="556"/>
                      <a:pt x="1338" y="556"/>
                    </a:cubicBezTo>
                    <a:close/>
                    <a:moveTo>
                      <a:pt x="1344" y="474"/>
                    </a:moveTo>
                    <a:cubicBezTo>
                      <a:pt x="1344" y="480"/>
                      <a:pt x="1344" y="480"/>
                      <a:pt x="1344" y="480"/>
                    </a:cubicBezTo>
                    <a:cubicBezTo>
                      <a:pt x="1344" y="493"/>
                      <a:pt x="1344" y="506"/>
                      <a:pt x="1342" y="518"/>
                    </a:cubicBezTo>
                    <a:cubicBezTo>
                      <a:pt x="1342" y="524"/>
                      <a:pt x="1342" y="524"/>
                      <a:pt x="1342" y="524"/>
                    </a:cubicBezTo>
                    <a:cubicBezTo>
                      <a:pt x="1367" y="526"/>
                      <a:pt x="1367" y="526"/>
                      <a:pt x="1367" y="526"/>
                    </a:cubicBezTo>
                    <a:cubicBezTo>
                      <a:pt x="1367" y="520"/>
                      <a:pt x="1367" y="520"/>
                      <a:pt x="1367" y="520"/>
                    </a:cubicBezTo>
                    <a:cubicBezTo>
                      <a:pt x="1368" y="507"/>
                      <a:pt x="1369" y="493"/>
                      <a:pt x="1369" y="480"/>
                    </a:cubicBezTo>
                    <a:cubicBezTo>
                      <a:pt x="1369" y="474"/>
                      <a:pt x="1369" y="474"/>
                      <a:pt x="1369" y="474"/>
                    </a:cubicBezTo>
                    <a:cubicBezTo>
                      <a:pt x="1344" y="474"/>
                      <a:pt x="1344" y="474"/>
                      <a:pt x="1344" y="474"/>
                    </a:cubicBezTo>
                    <a:cubicBezTo>
                      <a:pt x="1344" y="474"/>
                      <a:pt x="1344" y="474"/>
                      <a:pt x="1344" y="474"/>
                    </a:cubicBezTo>
                    <a:close/>
                    <a:moveTo>
                      <a:pt x="791" y="972"/>
                    </a:moveTo>
                    <a:cubicBezTo>
                      <a:pt x="789" y="977"/>
                      <a:pt x="789" y="977"/>
                      <a:pt x="789" y="977"/>
                    </a:cubicBezTo>
                    <a:cubicBezTo>
                      <a:pt x="782" y="989"/>
                      <a:pt x="777" y="1000"/>
                      <a:pt x="771" y="1009"/>
                    </a:cubicBezTo>
                    <a:cubicBezTo>
                      <a:pt x="767" y="1014"/>
                      <a:pt x="767" y="1014"/>
                      <a:pt x="767" y="1014"/>
                    </a:cubicBezTo>
                    <a:cubicBezTo>
                      <a:pt x="789" y="1028"/>
                      <a:pt x="789" y="1028"/>
                      <a:pt x="789" y="1028"/>
                    </a:cubicBezTo>
                    <a:cubicBezTo>
                      <a:pt x="792" y="1024"/>
                      <a:pt x="792" y="1024"/>
                      <a:pt x="792" y="1024"/>
                    </a:cubicBezTo>
                    <a:cubicBezTo>
                      <a:pt x="799" y="1014"/>
                      <a:pt x="805" y="1002"/>
                      <a:pt x="812" y="988"/>
                    </a:cubicBezTo>
                    <a:cubicBezTo>
                      <a:pt x="814" y="984"/>
                      <a:pt x="814" y="984"/>
                      <a:pt x="814" y="984"/>
                    </a:cubicBezTo>
                    <a:cubicBezTo>
                      <a:pt x="804" y="977"/>
                      <a:pt x="804" y="977"/>
                      <a:pt x="804" y="977"/>
                    </a:cubicBezTo>
                    <a:cubicBezTo>
                      <a:pt x="791" y="972"/>
                      <a:pt x="791" y="972"/>
                      <a:pt x="791" y="972"/>
                    </a:cubicBezTo>
                    <a:cubicBezTo>
                      <a:pt x="791" y="972"/>
                      <a:pt x="791" y="972"/>
                      <a:pt x="791" y="972"/>
                    </a:cubicBezTo>
                    <a:close/>
                    <a:moveTo>
                      <a:pt x="1249" y="662"/>
                    </a:moveTo>
                    <a:cubicBezTo>
                      <a:pt x="1238" y="669"/>
                      <a:pt x="1226" y="676"/>
                      <a:pt x="1214" y="683"/>
                    </a:cubicBezTo>
                    <a:cubicBezTo>
                      <a:pt x="1210" y="686"/>
                      <a:pt x="1210" y="686"/>
                      <a:pt x="1210" y="686"/>
                    </a:cubicBezTo>
                    <a:cubicBezTo>
                      <a:pt x="1222" y="709"/>
                      <a:pt x="1222" y="709"/>
                      <a:pt x="1222" y="709"/>
                    </a:cubicBezTo>
                    <a:cubicBezTo>
                      <a:pt x="1228" y="706"/>
                      <a:pt x="1228" y="706"/>
                      <a:pt x="1228" y="706"/>
                    </a:cubicBezTo>
                    <a:cubicBezTo>
                      <a:pt x="1240" y="698"/>
                      <a:pt x="1252" y="691"/>
                      <a:pt x="1262" y="685"/>
                    </a:cubicBezTo>
                    <a:cubicBezTo>
                      <a:pt x="1267" y="682"/>
                      <a:pt x="1267" y="682"/>
                      <a:pt x="1267" y="682"/>
                    </a:cubicBezTo>
                    <a:cubicBezTo>
                      <a:pt x="1253" y="660"/>
                      <a:pt x="1253" y="660"/>
                      <a:pt x="1253" y="660"/>
                    </a:cubicBezTo>
                    <a:cubicBezTo>
                      <a:pt x="1249" y="662"/>
                      <a:pt x="1249" y="662"/>
                      <a:pt x="1249" y="662"/>
                    </a:cubicBezTo>
                    <a:cubicBezTo>
                      <a:pt x="1249" y="662"/>
                      <a:pt x="1249" y="662"/>
                      <a:pt x="1249" y="662"/>
                    </a:cubicBezTo>
                    <a:close/>
                    <a:moveTo>
                      <a:pt x="1314" y="619"/>
                    </a:moveTo>
                    <a:cubicBezTo>
                      <a:pt x="1307" y="625"/>
                      <a:pt x="1297" y="632"/>
                      <a:pt x="1283" y="641"/>
                    </a:cubicBezTo>
                    <a:cubicBezTo>
                      <a:pt x="1278" y="645"/>
                      <a:pt x="1278" y="645"/>
                      <a:pt x="1278" y="645"/>
                    </a:cubicBezTo>
                    <a:cubicBezTo>
                      <a:pt x="1292" y="666"/>
                      <a:pt x="1292" y="666"/>
                      <a:pt x="1292" y="666"/>
                    </a:cubicBezTo>
                    <a:cubicBezTo>
                      <a:pt x="1297" y="663"/>
                      <a:pt x="1297" y="663"/>
                      <a:pt x="1297" y="663"/>
                    </a:cubicBezTo>
                    <a:cubicBezTo>
                      <a:pt x="1312" y="653"/>
                      <a:pt x="1323" y="646"/>
                      <a:pt x="1330" y="640"/>
                    </a:cubicBezTo>
                    <a:cubicBezTo>
                      <a:pt x="1334" y="636"/>
                      <a:pt x="1334" y="636"/>
                      <a:pt x="1334" y="636"/>
                    </a:cubicBezTo>
                    <a:cubicBezTo>
                      <a:pt x="1318" y="616"/>
                      <a:pt x="1318" y="616"/>
                      <a:pt x="1318" y="616"/>
                    </a:cubicBezTo>
                    <a:cubicBezTo>
                      <a:pt x="1314" y="619"/>
                      <a:pt x="1314" y="619"/>
                      <a:pt x="1314" y="619"/>
                    </a:cubicBezTo>
                    <a:cubicBezTo>
                      <a:pt x="1314" y="619"/>
                      <a:pt x="1314" y="619"/>
                      <a:pt x="1314" y="619"/>
                    </a:cubicBezTo>
                    <a:close/>
                    <a:moveTo>
                      <a:pt x="318" y="798"/>
                    </a:moveTo>
                    <a:cubicBezTo>
                      <a:pt x="314" y="795"/>
                      <a:pt x="314" y="795"/>
                      <a:pt x="314" y="795"/>
                    </a:cubicBezTo>
                    <a:cubicBezTo>
                      <a:pt x="300" y="818"/>
                      <a:pt x="300" y="818"/>
                      <a:pt x="300" y="818"/>
                    </a:cubicBezTo>
                    <a:cubicBezTo>
                      <a:pt x="306" y="821"/>
                      <a:pt x="306" y="821"/>
                      <a:pt x="306" y="821"/>
                    </a:cubicBezTo>
                    <a:cubicBezTo>
                      <a:pt x="317" y="828"/>
                      <a:pt x="328" y="834"/>
                      <a:pt x="339" y="841"/>
                    </a:cubicBezTo>
                    <a:cubicBezTo>
                      <a:pt x="344" y="844"/>
                      <a:pt x="344" y="844"/>
                      <a:pt x="344" y="844"/>
                    </a:cubicBezTo>
                    <a:cubicBezTo>
                      <a:pt x="357" y="821"/>
                      <a:pt x="357" y="821"/>
                      <a:pt x="357" y="821"/>
                    </a:cubicBezTo>
                    <a:cubicBezTo>
                      <a:pt x="353" y="818"/>
                      <a:pt x="353" y="818"/>
                      <a:pt x="353" y="818"/>
                    </a:cubicBezTo>
                    <a:cubicBezTo>
                      <a:pt x="341" y="812"/>
                      <a:pt x="330" y="805"/>
                      <a:pt x="318" y="798"/>
                    </a:cubicBezTo>
                    <a:close/>
                    <a:moveTo>
                      <a:pt x="368" y="858"/>
                    </a:moveTo>
                    <a:cubicBezTo>
                      <a:pt x="413" y="883"/>
                      <a:pt x="413" y="883"/>
                      <a:pt x="413" y="883"/>
                    </a:cubicBezTo>
                    <a:cubicBezTo>
                      <a:pt x="425" y="861"/>
                      <a:pt x="425" y="861"/>
                      <a:pt x="425" y="861"/>
                    </a:cubicBezTo>
                    <a:cubicBezTo>
                      <a:pt x="381" y="834"/>
                      <a:pt x="381" y="834"/>
                      <a:pt x="381" y="834"/>
                    </a:cubicBezTo>
                    <a:cubicBezTo>
                      <a:pt x="368" y="858"/>
                      <a:pt x="368" y="858"/>
                      <a:pt x="368" y="858"/>
                    </a:cubicBezTo>
                    <a:cubicBezTo>
                      <a:pt x="368" y="858"/>
                      <a:pt x="368" y="858"/>
                      <a:pt x="368" y="858"/>
                    </a:cubicBezTo>
                    <a:close/>
                    <a:moveTo>
                      <a:pt x="249" y="759"/>
                    </a:moveTo>
                    <a:cubicBezTo>
                      <a:pt x="244" y="756"/>
                      <a:pt x="244" y="756"/>
                      <a:pt x="244" y="756"/>
                    </a:cubicBezTo>
                    <a:cubicBezTo>
                      <a:pt x="231" y="779"/>
                      <a:pt x="231" y="779"/>
                      <a:pt x="231" y="779"/>
                    </a:cubicBezTo>
                    <a:cubicBezTo>
                      <a:pt x="236" y="781"/>
                      <a:pt x="236" y="781"/>
                      <a:pt x="236" y="781"/>
                    </a:cubicBezTo>
                    <a:cubicBezTo>
                      <a:pt x="247" y="787"/>
                      <a:pt x="259" y="794"/>
                      <a:pt x="271" y="801"/>
                    </a:cubicBezTo>
                    <a:cubicBezTo>
                      <a:pt x="276" y="803"/>
                      <a:pt x="276" y="803"/>
                      <a:pt x="276" y="803"/>
                    </a:cubicBezTo>
                    <a:cubicBezTo>
                      <a:pt x="289" y="781"/>
                      <a:pt x="289" y="781"/>
                      <a:pt x="289" y="781"/>
                    </a:cubicBezTo>
                    <a:cubicBezTo>
                      <a:pt x="284" y="778"/>
                      <a:pt x="284" y="778"/>
                      <a:pt x="284" y="778"/>
                    </a:cubicBezTo>
                    <a:cubicBezTo>
                      <a:pt x="271" y="771"/>
                      <a:pt x="260" y="765"/>
                      <a:pt x="249" y="759"/>
                    </a:cubicBezTo>
                    <a:close/>
                    <a:moveTo>
                      <a:pt x="179" y="721"/>
                    </a:moveTo>
                    <a:cubicBezTo>
                      <a:pt x="174" y="718"/>
                      <a:pt x="174" y="718"/>
                      <a:pt x="174" y="718"/>
                    </a:cubicBezTo>
                    <a:cubicBezTo>
                      <a:pt x="162" y="741"/>
                      <a:pt x="162" y="741"/>
                      <a:pt x="162" y="741"/>
                    </a:cubicBezTo>
                    <a:cubicBezTo>
                      <a:pt x="167" y="744"/>
                      <a:pt x="167" y="744"/>
                      <a:pt x="167" y="744"/>
                    </a:cubicBezTo>
                    <a:cubicBezTo>
                      <a:pt x="177" y="749"/>
                      <a:pt x="188" y="756"/>
                      <a:pt x="202" y="762"/>
                    </a:cubicBezTo>
                    <a:cubicBezTo>
                      <a:pt x="206" y="765"/>
                      <a:pt x="206" y="765"/>
                      <a:pt x="206" y="765"/>
                    </a:cubicBezTo>
                    <a:cubicBezTo>
                      <a:pt x="219" y="742"/>
                      <a:pt x="219" y="742"/>
                      <a:pt x="219" y="742"/>
                    </a:cubicBezTo>
                    <a:cubicBezTo>
                      <a:pt x="214" y="740"/>
                      <a:pt x="214" y="740"/>
                      <a:pt x="214" y="740"/>
                    </a:cubicBezTo>
                    <a:cubicBezTo>
                      <a:pt x="200" y="732"/>
                      <a:pt x="188" y="726"/>
                      <a:pt x="179" y="721"/>
                    </a:cubicBezTo>
                    <a:close/>
                    <a:moveTo>
                      <a:pt x="133" y="704"/>
                    </a:moveTo>
                    <a:cubicBezTo>
                      <a:pt x="131" y="704"/>
                      <a:pt x="131" y="704"/>
                      <a:pt x="131" y="704"/>
                    </a:cubicBezTo>
                    <a:cubicBezTo>
                      <a:pt x="124" y="704"/>
                      <a:pt x="114" y="702"/>
                      <a:pt x="101" y="698"/>
                    </a:cubicBezTo>
                    <a:cubicBezTo>
                      <a:pt x="96" y="696"/>
                      <a:pt x="96" y="696"/>
                      <a:pt x="96" y="696"/>
                    </a:cubicBezTo>
                    <a:cubicBezTo>
                      <a:pt x="88" y="721"/>
                      <a:pt x="88" y="721"/>
                      <a:pt x="88" y="721"/>
                    </a:cubicBezTo>
                    <a:cubicBezTo>
                      <a:pt x="93" y="722"/>
                      <a:pt x="93" y="722"/>
                      <a:pt x="93" y="722"/>
                    </a:cubicBezTo>
                    <a:cubicBezTo>
                      <a:pt x="103" y="726"/>
                      <a:pt x="117" y="729"/>
                      <a:pt x="129" y="729"/>
                    </a:cubicBezTo>
                    <a:cubicBezTo>
                      <a:pt x="130" y="729"/>
                      <a:pt x="132" y="729"/>
                      <a:pt x="133" y="729"/>
                    </a:cubicBezTo>
                    <a:cubicBezTo>
                      <a:pt x="133" y="729"/>
                      <a:pt x="133" y="729"/>
                      <a:pt x="133" y="729"/>
                    </a:cubicBezTo>
                    <a:cubicBezTo>
                      <a:pt x="139" y="731"/>
                      <a:pt x="139" y="731"/>
                      <a:pt x="139" y="731"/>
                    </a:cubicBezTo>
                    <a:cubicBezTo>
                      <a:pt x="144" y="706"/>
                      <a:pt x="144" y="706"/>
                      <a:pt x="144" y="706"/>
                    </a:cubicBezTo>
                    <a:cubicBezTo>
                      <a:pt x="139" y="704"/>
                      <a:pt x="139" y="704"/>
                      <a:pt x="139" y="704"/>
                    </a:cubicBezTo>
                    <a:cubicBezTo>
                      <a:pt x="137" y="704"/>
                      <a:pt x="135" y="704"/>
                      <a:pt x="133" y="704"/>
                    </a:cubicBezTo>
                    <a:close/>
                    <a:moveTo>
                      <a:pt x="748" y="1029"/>
                    </a:moveTo>
                    <a:cubicBezTo>
                      <a:pt x="747" y="1029"/>
                      <a:pt x="747" y="1029"/>
                      <a:pt x="745" y="1030"/>
                    </a:cubicBezTo>
                    <a:cubicBezTo>
                      <a:pt x="738" y="1031"/>
                      <a:pt x="726" y="1031"/>
                      <a:pt x="714" y="1030"/>
                    </a:cubicBezTo>
                    <a:cubicBezTo>
                      <a:pt x="708" y="1029"/>
                      <a:pt x="708" y="1029"/>
                      <a:pt x="708" y="1029"/>
                    </a:cubicBezTo>
                    <a:cubicBezTo>
                      <a:pt x="706" y="1055"/>
                      <a:pt x="706" y="1055"/>
                      <a:pt x="706" y="1055"/>
                    </a:cubicBezTo>
                    <a:cubicBezTo>
                      <a:pt x="711" y="1056"/>
                      <a:pt x="711" y="1056"/>
                      <a:pt x="711" y="1056"/>
                    </a:cubicBezTo>
                    <a:cubicBezTo>
                      <a:pt x="718" y="1057"/>
                      <a:pt x="724" y="1057"/>
                      <a:pt x="729" y="1057"/>
                    </a:cubicBezTo>
                    <a:cubicBezTo>
                      <a:pt x="738" y="1057"/>
                      <a:pt x="744" y="1057"/>
                      <a:pt x="750" y="1055"/>
                    </a:cubicBezTo>
                    <a:cubicBezTo>
                      <a:pt x="752" y="1055"/>
                      <a:pt x="754" y="1055"/>
                      <a:pt x="756" y="1054"/>
                    </a:cubicBezTo>
                    <a:cubicBezTo>
                      <a:pt x="761" y="1052"/>
                      <a:pt x="761" y="1052"/>
                      <a:pt x="761" y="1052"/>
                    </a:cubicBezTo>
                    <a:cubicBezTo>
                      <a:pt x="753" y="1027"/>
                      <a:pt x="753" y="1027"/>
                      <a:pt x="753" y="1027"/>
                    </a:cubicBezTo>
                    <a:cubicBezTo>
                      <a:pt x="748" y="1029"/>
                      <a:pt x="748" y="1029"/>
                      <a:pt x="748" y="1029"/>
                    </a:cubicBezTo>
                    <a:cubicBezTo>
                      <a:pt x="748" y="1029"/>
                      <a:pt x="748" y="1029"/>
                      <a:pt x="748" y="1029"/>
                    </a:cubicBezTo>
                    <a:close/>
                    <a:moveTo>
                      <a:pt x="606" y="985"/>
                    </a:moveTo>
                    <a:cubicBezTo>
                      <a:pt x="606" y="984"/>
                      <a:pt x="606" y="984"/>
                      <a:pt x="606" y="984"/>
                    </a:cubicBezTo>
                    <a:cubicBezTo>
                      <a:pt x="602" y="978"/>
                      <a:pt x="598" y="970"/>
                      <a:pt x="594" y="964"/>
                    </a:cubicBezTo>
                    <a:cubicBezTo>
                      <a:pt x="591" y="959"/>
                      <a:pt x="591" y="959"/>
                      <a:pt x="591" y="959"/>
                    </a:cubicBezTo>
                    <a:cubicBezTo>
                      <a:pt x="568" y="973"/>
                      <a:pt x="568" y="973"/>
                      <a:pt x="568" y="973"/>
                    </a:cubicBezTo>
                    <a:cubicBezTo>
                      <a:pt x="571" y="979"/>
                      <a:pt x="571" y="979"/>
                      <a:pt x="571" y="979"/>
                    </a:cubicBezTo>
                    <a:cubicBezTo>
                      <a:pt x="575" y="985"/>
                      <a:pt x="579" y="991"/>
                      <a:pt x="582" y="997"/>
                    </a:cubicBezTo>
                    <a:cubicBezTo>
                      <a:pt x="585" y="1002"/>
                      <a:pt x="589" y="1008"/>
                      <a:pt x="592" y="1013"/>
                    </a:cubicBezTo>
                    <a:cubicBezTo>
                      <a:pt x="595" y="1017"/>
                      <a:pt x="595" y="1017"/>
                      <a:pt x="595" y="1017"/>
                    </a:cubicBezTo>
                    <a:cubicBezTo>
                      <a:pt x="617" y="1003"/>
                      <a:pt x="617" y="1003"/>
                      <a:pt x="617" y="1003"/>
                    </a:cubicBezTo>
                    <a:cubicBezTo>
                      <a:pt x="614" y="998"/>
                      <a:pt x="614" y="998"/>
                      <a:pt x="614" y="998"/>
                    </a:cubicBezTo>
                    <a:cubicBezTo>
                      <a:pt x="612" y="994"/>
                      <a:pt x="609" y="990"/>
                      <a:pt x="606" y="985"/>
                    </a:cubicBezTo>
                    <a:close/>
                    <a:moveTo>
                      <a:pt x="524" y="917"/>
                    </a:moveTo>
                    <a:cubicBezTo>
                      <a:pt x="519" y="914"/>
                      <a:pt x="519" y="914"/>
                      <a:pt x="519" y="914"/>
                    </a:cubicBezTo>
                    <a:cubicBezTo>
                      <a:pt x="507" y="937"/>
                      <a:pt x="507" y="937"/>
                      <a:pt x="507" y="937"/>
                    </a:cubicBezTo>
                    <a:cubicBezTo>
                      <a:pt x="511" y="940"/>
                      <a:pt x="511" y="940"/>
                      <a:pt x="511" y="940"/>
                    </a:cubicBezTo>
                    <a:cubicBezTo>
                      <a:pt x="538" y="955"/>
                      <a:pt x="545" y="958"/>
                      <a:pt x="549" y="958"/>
                    </a:cubicBezTo>
                    <a:cubicBezTo>
                      <a:pt x="555" y="961"/>
                      <a:pt x="555" y="961"/>
                      <a:pt x="555" y="961"/>
                    </a:cubicBezTo>
                    <a:cubicBezTo>
                      <a:pt x="562" y="935"/>
                      <a:pt x="562" y="935"/>
                      <a:pt x="562" y="935"/>
                    </a:cubicBezTo>
                    <a:cubicBezTo>
                      <a:pt x="555" y="933"/>
                      <a:pt x="555" y="933"/>
                      <a:pt x="555" y="933"/>
                    </a:cubicBezTo>
                    <a:cubicBezTo>
                      <a:pt x="555" y="933"/>
                      <a:pt x="550" y="931"/>
                      <a:pt x="524" y="917"/>
                    </a:cubicBezTo>
                    <a:close/>
                    <a:moveTo>
                      <a:pt x="639" y="1015"/>
                    </a:moveTo>
                    <a:cubicBezTo>
                      <a:pt x="634" y="1013"/>
                      <a:pt x="634" y="1013"/>
                      <a:pt x="634" y="1013"/>
                    </a:cubicBezTo>
                    <a:cubicBezTo>
                      <a:pt x="625" y="1037"/>
                      <a:pt x="625" y="1037"/>
                      <a:pt x="625" y="1037"/>
                    </a:cubicBezTo>
                    <a:cubicBezTo>
                      <a:pt x="630" y="1039"/>
                      <a:pt x="630" y="1039"/>
                      <a:pt x="630" y="1039"/>
                    </a:cubicBezTo>
                    <a:cubicBezTo>
                      <a:pt x="642" y="1042"/>
                      <a:pt x="656" y="1046"/>
                      <a:pt x="671" y="1050"/>
                    </a:cubicBezTo>
                    <a:cubicBezTo>
                      <a:pt x="676" y="1050"/>
                      <a:pt x="676" y="1050"/>
                      <a:pt x="676" y="1050"/>
                    </a:cubicBezTo>
                    <a:cubicBezTo>
                      <a:pt x="682" y="1026"/>
                      <a:pt x="682" y="1026"/>
                      <a:pt x="682" y="1026"/>
                    </a:cubicBezTo>
                    <a:cubicBezTo>
                      <a:pt x="676" y="1024"/>
                      <a:pt x="676" y="1024"/>
                      <a:pt x="676" y="1024"/>
                    </a:cubicBezTo>
                    <a:cubicBezTo>
                      <a:pt x="663" y="1021"/>
                      <a:pt x="650" y="1018"/>
                      <a:pt x="639" y="1015"/>
                    </a:cubicBezTo>
                    <a:close/>
                    <a:moveTo>
                      <a:pt x="455" y="878"/>
                    </a:moveTo>
                    <a:cubicBezTo>
                      <a:pt x="450" y="876"/>
                      <a:pt x="450" y="876"/>
                      <a:pt x="450" y="876"/>
                    </a:cubicBezTo>
                    <a:cubicBezTo>
                      <a:pt x="438" y="898"/>
                      <a:pt x="438" y="898"/>
                      <a:pt x="438" y="898"/>
                    </a:cubicBezTo>
                    <a:cubicBezTo>
                      <a:pt x="442" y="901"/>
                      <a:pt x="442" y="901"/>
                      <a:pt x="442" y="901"/>
                    </a:cubicBezTo>
                    <a:cubicBezTo>
                      <a:pt x="455" y="907"/>
                      <a:pt x="466" y="914"/>
                      <a:pt x="477" y="921"/>
                    </a:cubicBezTo>
                    <a:cubicBezTo>
                      <a:pt x="481" y="923"/>
                      <a:pt x="481" y="923"/>
                      <a:pt x="481" y="923"/>
                    </a:cubicBezTo>
                    <a:cubicBezTo>
                      <a:pt x="494" y="901"/>
                      <a:pt x="494" y="901"/>
                      <a:pt x="494" y="901"/>
                    </a:cubicBezTo>
                    <a:cubicBezTo>
                      <a:pt x="489" y="898"/>
                      <a:pt x="489" y="898"/>
                      <a:pt x="489" y="898"/>
                    </a:cubicBezTo>
                    <a:cubicBezTo>
                      <a:pt x="479" y="892"/>
                      <a:pt x="468" y="885"/>
                      <a:pt x="455" y="878"/>
                    </a:cubicBezTo>
                    <a:close/>
                    <a:moveTo>
                      <a:pt x="737" y="694"/>
                    </a:moveTo>
                    <a:cubicBezTo>
                      <a:pt x="737" y="694"/>
                      <a:pt x="737" y="694"/>
                      <a:pt x="737" y="694"/>
                    </a:cubicBezTo>
                    <a:cubicBezTo>
                      <a:pt x="194" y="387"/>
                      <a:pt x="194" y="387"/>
                      <a:pt x="194" y="387"/>
                    </a:cubicBezTo>
                    <a:cubicBezTo>
                      <a:pt x="194" y="387"/>
                      <a:pt x="194" y="387"/>
                      <a:pt x="722" y="78"/>
                    </a:cubicBezTo>
                    <a:cubicBezTo>
                      <a:pt x="727" y="75"/>
                      <a:pt x="734" y="74"/>
                      <a:pt x="741" y="74"/>
                    </a:cubicBezTo>
                    <a:cubicBezTo>
                      <a:pt x="748" y="74"/>
                      <a:pt x="754" y="75"/>
                      <a:pt x="759" y="78"/>
                    </a:cubicBezTo>
                    <a:cubicBezTo>
                      <a:pt x="759" y="78"/>
                      <a:pt x="759" y="78"/>
                      <a:pt x="1268" y="374"/>
                    </a:cubicBezTo>
                    <a:cubicBezTo>
                      <a:pt x="1271" y="376"/>
                      <a:pt x="1272" y="376"/>
                      <a:pt x="1274" y="378"/>
                    </a:cubicBezTo>
                    <a:cubicBezTo>
                      <a:pt x="1274" y="378"/>
                      <a:pt x="1274" y="378"/>
                      <a:pt x="737" y="694"/>
                    </a:cubicBezTo>
                    <a:close/>
                    <a:moveTo>
                      <a:pt x="246" y="640"/>
                    </a:moveTo>
                    <a:cubicBezTo>
                      <a:pt x="244" y="644"/>
                      <a:pt x="240" y="647"/>
                      <a:pt x="237" y="648"/>
                    </a:cubicBezTo>
                    <a:cubicBezTo>
                      <a:pt x="237" y="648"/>
                      <a:pt x="237" y="648"/>
                      <a:pt x="207" y="666"/>
                    </a:cubicBezTo>
                    <a:cubicBezTo>
                      <a:pt x="207" y="666"/>
                      <a:pt x="207" y="666"/>
                      <a:pt x="540" y="855"/>
                    </a:cubicBezTo>
                    <a:cubicBezTo>
                      <a:pt x="540" y="855"/>
                      <a:pt x="540" y="855"/>
                      <a:pt x="540" y="808"/>
                    </a:cubicBezTo>
                    <a:cubicBezTo>
                      <a:pt x="540" y="808"/>
                      <a:pt x="540" y="808"/>
                      <a:pt x="246" y="640"/>
                    </a:cubicBezTo>
                    <a:close/>
                    <a:moveTo>
                      <a:pt x="756" y="741"/>
                    </a:moveTo>
                    <a:cubicBezTo>
                      <a:pt x="756" y="737"/>
                      <a:pt x="752" y="730"/>
                      <a:pt x="749" y="729"/>
                    </a:cubicBezTo>
                    <a:cubicBezTo>
                      <a:pt x="749" y="729"/>
                      <a:pt x="749" y="729"/>
                      <a:pt x="170" y="402"/>
                    </a:cubicBezTo>
                    <a:cubicBezTo>
                      <a:pt x="170" y="402"/>
                      <a:pt x="170" y="402"/>
                      <a:pt x="169" y="402"/>
                    </a:cubicBezTo>
                    <a:cubicBezTo>
                      <a:pt x="169" y="402"/>
                      <a:pt x="169" y="402"/>
                      <a:pt x="137" y="384"/>
                    </a:cubicBezTo>
                    <a:cubicBezTo>
                      <a:pt x="128" y="379"/>
                      <a:pt x="118" y="379"/>
                      <a:pt x="110" y="383"/>
                    </a:cubicBezTo>
                    <a:cubicBezTo>
                      <a:pt x="102" y="388"/>
                      <a:pt x="97" y="396"/>
                      <a:pt x="97" y="407"/>
                    </a:cubicBezTo>
                    <a:cubicBezTo>
                      <a:pt x="97" y="407"/>
                      <a:pt x="97" y="407"/>
                      <a:pt x="97" y="588"/>
                    </a:cubicBezTo>
                    <a:cubicBezTo>
                      <a:pt x="97" y="588"/>
                      <a:pt x="97" y="588"/>
                      <a:pt x="100" y="602"/>
                    </a:cubicBezTo>
                    <a:cubicBezTo>
                      <a:pt x="100" y="602"/>
                      <a:pt x="100" y="602"/>
                      <a:pt x="118" y="615"/>
                    </a:cubicBezTo>
                    <a:cubicBezTo>
                      <a:pt x="118" y="615"/>
                      <a:pt x="118" y="615"/>
                      <a:pt x="146" y="631"/>
                    </a:cubicBezTo>
                    <a:cubicBezTo>
                      <a:pt x="146" y="631"/>
                      <a:pt x="146" y="631"/>
                      <a:pt x="146" y="585"/>
                    </a:cubicBezTo>
                    <a:cubicBezTo>
                      <a:pt x="146" y="585"/>
                      <a:pt x="146" y="585"/>
                      <a:pt x="140" y="580"/>
                    </a:cubicBezTo>
                    <a:cubicBezTo>
                      <a:pt x="140" y="580"/>
                      <a:pt x="140" y="580"/>
                      <a:pt x="139" y="579"/>
                    </a:cubicBezTo>
                    <a:cubicBezTo>
                      <a:pt x="139" y="579"/>
                      <a:pt x="139" y="579"/>
                      <a:pt x="139" y="433"/>
                    </a:cubicBezTo>
                    <a:cubicBezTo>
                      <a:pt x="139" y="433"/>
                      <a:pt x="139" y="433"/>
                      <a:pt x="715" y="762"/>
                    </a:cubicBezTo>
                    <a:cubicBezTo>
                      <a:pt x="715" y="762"/>
                      <a:pt x="715" y="762"/>
                      <a:pt x="715" y="907"/>
                    </a:cubicBezTo>
                    <a:cubicBezTo>
                      <a:pt x="715" y="907"/>
                      <a:pt x="715" y="907"/>
                      <a:pt x="640" y="863"/>
                    </a:cubicBezTo>
                    <a:cubicBezTo>
                      <a:pt x="638" y="867"/>
                      <a:pt x="635" y="870"/>
                      <a:pt x="631" y="872"/>
                    </a:cubicBezTo>
                    <a:cubicBezTo>
                      <a:pt x="631" y="872"/>
                      <a:pt x="631" y="872"/>
                      <a:pt x="600" y="889"/>
                    </a:cubicBezTo>
                    <a:cubicBezTo>
                      <a:pt x="600" y="889"/>
                      <a:pt x="600" y="889"/>
                      <a:pt x="717" y="956"/>
                    </a:cubicBezTo>
                    <a:cubicBezTo>
                      <a:pt x="722" y="959"/>
                      <a:pt x="727" y="959"/>
                      <a:pt x="731" y="959"/>
                    </a:cubicBezTo>
                    <a:cubicBezTo>
                      <a:pt x="736" y="959"/>
                      <a:pt x="740" y="959"/>
                      <a:pt x="744" y="956"/>
                    </a:cubicBezTo>
                    <a:cubicBezTo>
                      <a:pt x="750" y="953"/>
                      <a:pt x="754" y="946"/>
                      <a:pt x="756" y="938"/>
                    </a:cubicBezTo>
                    <a:cubicBezTo>
                      <a:pt x="756" y="938"/>
                      <a:pt x="756" y="938"/>
                      <a:pt x="756" y="741"/>
                    </a:cubicBezTo>
                    <a:close/>
                    <a:moveTo>
                      <a:pt x="1286" y="399"/>
                    </a:moveTo>
                    <a:cubicBezTo>
                      <a:pt x="1286" y="399"/>
                      <a:pt x="1286" y="399"/>
                      <a:pt x="1286" y="399"/>
                    </a:cubicBezTo>
                    <a:cubicBezTo>
                      <a:pt x="762" y="708"/>
                      <a:pt x="762" y="708"/>
                      <a:pt x="762" y="708"/>
                    </a:cubicBezTo>
                    <a:cubicBezTo>
                      <a:pt x="773" y="715"/>
                      <a:pt x="780" y="728"/>
                      <a:pt x="780" y="741"/>
                    </a:cubicBezTo>
                    <a:cubicBezTo>
                      <a:pt x="780" y="741"/>
                      <a:pt x="780" y="741"/>
                      <a:pt x="780" y="882"/>
                    </a:cubicBezTo>
                    <a:cubicBezTo>
                      <a:pt x="780" y="882"/>
                      <a:pt x="780" y="882"/>
                      <a:pt x="1268" y="603"/>
                    </a:cubicBezTo>
                    <a:cubicBezTo>
                      <a:pt x="1279" y="597"/>
                      <a:pt x="1287" y="584"/>
                      <a:pt x="1287" y="571"/>
                    </a:cubicBezTo>
                    <a:cubicBezTo>
                      <a:pt x="1287" y="571"/>
                      <a:pt x="1287" y="571"/>
                      <a:pt x="1287" y="407"/>
                    </a:cubicBezTo>
                    <a:cubicBezTo>
                      <a:pt x="1287" y="404"/>
                      <a:pt x="1287" y="402"/>
                      <a:pt x="1286" y="399"/>
                    </a:cubicBezTo>
                    <a:close/>
                    <a:moveTo>
                      <a:pt x="487" y="733"/>
                    </a:moveTo>
                    <a:cubicBezTo>
                      <a:pt x="493" y="733"/>
                      <a:pt x="498" y="728"/>
                      <a:pt x="498" y="721"/>
                    </a:cubicBezTo>
                    <a:cubicBezTo>
                      <a:pt x="498" y="721"/>
                      <a:pt x="498" y="721"/>
                      <a:pt x="498" y="705"/>
                    </a:cubicBezTo>
                    <a:cubicBezTo>
                      <a:pt x="498" y="698"/>
                      <a:pt x="493" y="689"/>
                      <a:pt x="486" y="685"/>
                    </a:cubicBezTo>
                    <a:cubicBezTo>
                      <a:pt x="486" y="685"/>
                      <a:pt x="486" y="685"/>
                      <a:pt x="337" y="600"/>
                    </a:cubicBezTo>
                    <a:cubicBezTo>
                      <a:pt x="328" y="595"/>
                      <a:pt x="320" y="600"/>
                      <a:pt x="320" y="610"/>
                    </a:cubicBezTo>
                    <a:cubicBezTo>
                      <a:pt x="320" y="610"/>
                      <a:pt x="320" y="610"/>
                      <a:pt x="320" y="625"/>
                    </a:cubicBezTo>
                    <a:cubicBezTo>
                      <a:pt x="320" y="634"/>
                      <a:pt x="326" y="643"/>
                      <a:pt x="332" y="646"/>
                    </a:cubicBezTo>
                    <a:cubicBezTo>
                      <a:pt x="332" y="646"/>
                      <a:pt x="332" y="646"/>
                      <a:pt x="481" y="731"/>
                    </a:cubicBezTo>
                    <a:cubicBezTo>
                      <a:pt x="483" y="732"/>
                      <a:pt x="485" y="733"/>
                      <a:pt x="487" y="733"/>
                    </a:cubicBezTo>
                    <a:close/>
                    <a:moveTo>
                      <a:pt x="626" y="842"/>
                    </a:moveTo>
                    <a:cubicBezTo>
                      <a:pt x="622" y="836"/>
                      <a:pt x="612" y="835"/>
                      <a:pt x="606" y="839"/>
                    </a:cubicBezTo>
                    <a:cubicBezTo>
                      <a:pt x="606" y="839"/>
                      <a:pt x="606" y="839"/>
                      <a:pt x="587" y="850"/>
                    </a:cubicBezTo>
                    <a:cubicBezTo>
                      <a:pt x="587" y="850"/>
                      <a:pt x="587" y="850"/>
                      <a:pt x="587" y="770"/>
                    </a:cubicBezTo>
                    <a:cubicBezTo>
                      <a:pt x="587" y="770"/>
                      <a:pt x="587" y="770"/>
                      <a:pt x="623" y="750"/>
                    </a:cubicBezTo>
                    <a:cubicBezTo>
                      <a:pt x="629" y="746"/>
                      <a:pt x="630" y="738"/>
                      <a:pt x="626" y="732"/>
                    </a:cubicBezTo>
                    <a:cubicBezTo>
                      <a:pt x="626" y="732"/>
                      <a:pt x="626" y="732"/>
                      <a:pt x="626" y="732"/>
                    </a:cubicBezTo>
                    <a:cubicBezTo>
                      <a:pt x="622" y="727"/>
                      <a:pt x="612" y="724"/>
                      <a:pt x="606" y="728"/>
                    </a:cubicBezTo>
                    <a:cubicBezTo>
                      <a:pt x="606" y="728"/>
                      <a:pt x="606" y="728"/>
                      <a:pt x="562" y="753"/>
                    </a:cubicBezTo>
                    <a:cubicBezTo>
                      <a:pt x="557" y="756"/>
                      <a:pt x="556" y="767"/>
                      <a:pt x="556" y="767"/>
                    </a:cubicBezTo>
                    <a:cubicBezTo>
                      <a:pt x="556" y="767"/>
                      <a:pt x="556" y="767"/>
                      <a:pt x="556" y="869"/>
                    </a:cubicBezTo>
                    <a:cubicBezTo>
                      <a:pt x="556" y="869"/>
                      <a:pt x="557" y="878"/>
                      <a:pt x="560" y="881"/>
                    </a:cubicBezTo>
                    <a:cubicBezTo>
                      <a:pt x="563" y="884"/>
                      <a:pt x="573" y="889"/>
                      <a:pt x="579" y="885"/>
                    </a:cubicBezTo>
                    <a:cubicBezTo>
                      <a:pt x="579" y="885"/>
                      <a:pt x="579" y="885"/>
                      <a:pt x="623" y="859"/>
                    </a:cubicBezTo>
                    <a:cubicBezTo>
                      <a:pt x="629" y="855"/>
                      <a:pt x="631" y="847"/>
                      <a:pt x="626" y="842"/>
                    </a:cubicBezTo>
                    <a:close/>
                    <a:moveTo>
                      <a:pt x="233" y="619"/>
                    </a:moveTo>
                    <a:cubicBezTo>
                      <a:pt x="228" y="613"/>
                      <a:pt x="219" y="612"/>
                      <a:pt x="212" y="616"/>
                    </a:cubicBezTo>
                    <a:cubicBezTo>
                      <a:pt x="212" y="616"/>
                      <a:pt x="212" y="616"/>
                      <a:pt x="193" y="627"/>
                    </a:cubicBezTo>
                    <a:cubicBezTo>
                      <a:pt x="193" y="627"/>
                      <a:pt x="193" y="627"/>
                      <a:pt x="193" y="547"/>
                    </a:cubicBezTo>
                    <a:cubicBezTo>
                      <a:pt x="193" y="547"/>
                      <a:pt x="193" y="547"/>
                      <a:pt x="229" y="527"/>
                    </a:cubicBezTo>
                    <a:cubicBezTo>
                      <a:pt x="236" y="523"/>
                      <a:pt x="236" y="515"/>
                      <a:pt x="232" y="509"/>
                    </a:cubicBezTo>
                    <a:cubicBezTo>
                      <a:pt x="232" y="509"/>
                      <a:pt x="232" y="509"/>
                      <a:pt x="232" y="509"/>
                    </a:cubicBezTo>
                    <a:cubicBezTo>
                      <a:pt x="228" y="503"/>
                      <a:pt x="219" y="501"/>
                      <a:pt x="212" y="505"/>
                    </a:cubicBezTo>
                    <a:cubicBezTo>
                      <a:pt x="212" y="505"/>
                      <a:pt x="212" y="505"/>
                      <a:pt x="168" y="530"/>
                    </a:cubicBezTo>
                    <a:cubicBezTo>
                      <a:pt x="163" y="533"/>
                      <a:pt x="161" y="544"/>
                      <a:pt x="161" y="544"/>
                    </a:cubicBezTo>
                    <a:cubicBezTo>
                      <a:pt x="161" y="544"/>
                      <a:pt x="161" y="544"/>
                      <a:pt x="161" y="646"/>
                    </a:cubicBezTo>
                    <a:cubicBezTo>
                      <a:pt x="161" y="646"/>
                      <a:pt x="163" y="655"/>
                      <a:pt x="166" y="658"/>
                    </a:cubicBezTo>
                    <a:cubicBezTo>
                      <a:pt x="169" y="661"/>
                      <a:pt x="178" y="666"/>
                      <a:pt x="185" y="662"/>
                    </a:cubicBezTo>
                    <a:cubicBezTo>
                      <a:pt x="185" y="662"/>
                      <a:pt x="185" y="662"/>
                      <a:pt x="229" y="636"/>
                    </a:cubicBezTo>
                    <a:cubicBezTo>
                      <a:pt x="236" y="632"/>
                      <a:pt x="237" y="624"/>
                      <a:pt x="233" y="61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43" tIns="34271" rIns="68543" bIns="34271" numCol="1" anchor="t" anchorCtr="0" compatLnSpc="1">
                <a:prstTxWarp prst="textNoShape">
                  <a:avLst/>
                </a:prstTxWarp>
              </a:bodyPr>
              <a:lstStyle/>
              <a:p>
                <a:pPr defTabSz="699060"/>
                <a:endParaRPr lang="en-US" sz="1349">
                  <a:solidFill>
                    <a:srgbClr val="505050"/>
                  </a:solidFill>
                </a:endParaRPr>
              </a:p>
            </p:txBody>
          </p:sp>
          <p:pic>
            <p:nvPicPr>
              <p:cNvPr id="53" name="Picture 52"/>
              <p:cNvPicPr>
                <a:picLocks noChangeAspect="1"/>
              </p:cNvPicPr>
              <p:nvPr/>
            </p:nvPicPr>
            <p:blipFill rotWithShape="1">
              <a:blip r:embed="rId14" cstate="print">
                <a:extLst>
                  <a:ext uri="{28A0092B-C50C-407E-A947-70E740481C1C}">
                    <a14:useLocalDpi xmlns:a14="http://schemas.microsoft.com/office/drawing/2010/main" val="0"/>
                  </a:ext>
                </a:extLst>
              </a:blip>
              <a:srcRect r="79871"/>
              <a:stretch/>
            </p:blipFill>
            <p:spPr>
              <a:xfrm>
                <a:off x="8638955" y="2564962"/>
                <a:ext cx="449924" cy="525402"/>
              </a:xfrm>
              <a:prstGeom prst="rect">
                <a:avLst/>
              </a:prstGeom>
            </p:spPr>
          </p:pic>
        </p:grpSp>
        <p:sp>
          <p:nvSpPr>
            <p:cNvPr id="48" name="Rectangle 47"/>
            <p:cNvSpPr/>
            <p:nvPr/>
          </p:nvSpPr>
          <p:spPr bwMode="auto">
            <a:xfrm>
              <a:off x="7121429" y="2758688"/>
              <a:ext cx="835208" cy="174854"/>
            </a:xfrm>
            <a:prstGeom prst="rect">
              <a:avLst/>
            </a:prstGeom>
            <a:no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060" fontAlgn="base">
                <a:lnSpc>
                  <a:spcPct val="80000"/>
                </a:lnSpc>
                <a:spcBef>
                  <a:spcPct val="0"/>
                </a:spcBef>
                <a:spcAft>
                  <a:spcPct val="0"/>
                </a:spcAft>
              </a:pPr>
              <a:r>
                <a:rPr lang="en-US" sz="1049" b="1" spc="-38" dirty="0">
                  <a:gradFill>
                    <a:gsLst>
                      <a:gs pos="2917">
                        <a:srgbClr val="FFFFFF"/>
                      </a:gs>
                      <a:gs pos="30000">
                        <a:srgbClr val="FFFFFF"/>
                      </a:gs>
                    </a:gsLst>
                    <a:lin ang="5400000" scaled="0"/>
                  </a:gradFill>
                  <a:latin typeface="Segoe UI Light"/>
                </a:rPr>
                <a:t>SQL Server</a:t>
              </a:r>
            </a:p>
          </p:txBody>
        </p:sp>
        <p:sp>
          <p:nvSpPr>
            <p:cNvPr id="51" name="Rectangle 50"/>
            <p:cNvSpPr/>
            <p:nvPr/>
          </p:nvSpPr>
          <p:spPr bwMode="auto">
            <a:xfrm>
              <a:off x="6098178" y="2758688"/>
              <a:ext cx="835208" cy="174854"/>
            </a:xfrm>
            <a:prstGeom prst="rect">
              <a:avLst/>
            </a:prstGeom>
            <a:noFill/>
            <a:ln w="25400">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defTabSz="699060" fontAlgn="base">
                <a:lnSpc>
                  <a:spcPct val="80000"/>
                </a:lnSpc>
                <a:spcBef>
                  <a:spcPct val="0"/>
                </a:spcBef>
                <a:spcAft>
                  <a:spcPct val="0"/>
                </a:spcAft>
              </a:pPr>
              <a:r>
                <a:rPr lang="en-US" sz="1049" b="1" spc="-38" dirty="0">
                  <a:gradFill>
                    <a:gsLst>
                      <a:gs pos="2917">
                        <a:srgbClr val="FFFFFF"/>
                      </a:gs>
                      <a:gs pos="30000">
                        <a:srgbClr val="FFFFFF"/>
                      </a:gs>
                    </a:gsLst>
                    <a:lin ang="5400000" scaled="0"/>
                  </a:gradFill>
                  <a:latin typeface="Segoe UI Light"/>
                </a:rPr>
                <a:t>Windows Server</a:t>
              </a:r>
            </a:p>
          </p:txBody>
        </p:sp>
      </p:grpSp>
      <p:grpSp>
        <p:nvGrpSpPr>
          <p:cNvPr id="11" name="Group 10"/>
          <p:cNvGrpSpPr/>
          <p:nvPr/>
        </p:nvGrpSpPr>
        <p:grpSpPr>
          <a:xfrm>
            <a:off x="5594057" y="3147225"/>
            <a:ext cx="2023002" cy="2763495"/>
            <a:chOff x="3290416" y="2505869"/>
            <a:chExt cx="1983515" cy="2556892"/>
          </a:xfrm>
        </p:grpSpPr>
        <p:pic>
          <p:nvPicPr>
            <p:cNvPr id="33" name="Picture 32"/>
            <p:cNvPicPr>
              <a:picLocks noChangeAspect="1"/>
            </p:cNvPicPr>
            <p:nvPr/>
          </p:nvPicPr>
          <p:blipFill rotWithShape="1">
            <a:blip r:embed="rId15">
              <a:extLst>
                <a:ext uri="{28A0092B-C50C-407E-A947-70E740481C1C}">
                  <a14:useLocalDpi xmlns:a14="http://schemas.microsoft.com/office/drawing/2010/main" val="0"/>
                </a:ext>
              </a:extLst>
            </a:blip>
            <a:srcRect t="16024" b="-1"/>
            <a:stretch/>
          </p:blipFill>
          <p:spPr>
            <a:xfrm>
              <a:off x="3290416" y="2505869"/>
              <a:ext cx="1964131" cy="2535715"/>
            </a:xfrm>
            <a:prstGeom prst="rect">
              <a:avLst/>
            </a:prstGeom>
          </p:spPr>
        </p:pic>
        <p:grpSp>
          <p:nvGrpSpPr>
            <p:cNvPr id="17" name="Group 16"/>
            <p:cNvGrpSpPr/>
            <p:nvPr/>
          </p:nvGrpSpPr>
          <p:grpSpPr>
            <a:xfrm>
              <a:off x="4080057" y="3894622"/>
              <a:ext cx="1193874" cy="1168139"/>
              <a:chOff x="5540189" y="5055506"/>
              <a:chExt cx="1624404" cy="1589392"/>
            </a:xfrm>
          </p:grpSpPr>
          <p:grpSp>
            <p:nvGrpSpPr>
              <p:cNvPr id="59" name="Group 58"/>
              <p:cNvGrpSpPr/>
              <p:nvPr/>
            </p:nvGrpSpPr>
            <p:grpSpPr>
              <a:xfrm flipH="1">
                <a:off x="6634928" y="5055506"/>
                <a:ext cx="408344" cy="1087002"/>
                <a:chOff x="347672" y="3398215"/>
                <a:chExt cx="1058335" cy="2817255"/>
              </a:xfrm>
              <a:solidFill>
                <a:srgbClr val="FFFFFF"/>
              </a:solidFill>
            </p:grpSpPr>
            <p:sp>
              <p:nvSpPr>
                <p:cNvPr id="60" name="Freeform 741"/>
                <p:cNvSpPr>
                  <a:spLocks/>
                </p:cNvSpPr>
                <p:nvPr/>
              </p:nvSpPr>
              <p:spPr bwMode="auto">
                <a:xfrm>
                  <a:off x="347672" y="4093835"/>
                  <a:ext cx="1058335" cy="2121635"/>
                </a:xfrm>
                <a:custGeom>
                  <a:avLst/>
                  <a:gdLst>
                    <a:gd name="T0" fmla="*/ 73 w 90"/>
                    <a:gd name="T1" fmla="*/ 0 h 181"/>
                    <a:gd name="T2" fmla="*/ 17 w 90"/>
                    <a:gd name="T3" fmla="*/ 0 h 181"/>
                    <a:gd name="T4" fmla="*/ 0 w 90"/>
                    <a:gd name="T5" fmla="*/ 17 h 181"/>
                    <a:gd name="T6" fmla="*/ 0 w 90"/>
                    <a:gd name="T7" fmla="*/ 93 h 181"/>
                    <a:gd name="T8" fmla="*/ 17 w 90"/>
                    <a:gd name="T9" fmla="*/ 110 h 181"/>
                    <a:gd name="T10" fmla="*/ 17 w 90"/>
                    <a:gd name="T11" fmla="*/ 110 h 181"/>
                    <a:gd name="T12" fmla="*/ 17 w 90"/>
                    <a:gd name="T13" fmla="*/ 164 h 181"/>
                    <a:gd name="T14" fmla="*/ 33 w 90"/>
                    <a:gd name="T15" fmla="*/ 181 h 181"/>
                    <a:gd name="T16" fmla="*/ 57 w 90"/>
                    <a:gd name="T17" fmla="*/ 181 h 181"/>
                    <a:gd name="T18" fmla="*/ 73 w 90"/>
                    <a:gd name="T19" fmla="*/ 164 h 181"/>
                    <a:gd name="T20" fmla="*/ 73 w 90"/>
                    <a:gd name="T21" fmla="*/ 110 h 181"/>
                    <a:gd name="T22" fmla="*/ 73 w 90"/>
                    <a:gd name="T23" fmla="*/ 110 h 181"/>
                    <a:gd name="T24" fmla="*/ 90 w 90"/>
                    <a:gd name="T25" fmla="*/ 93 h 181"/>
                    <a:gd name="T26" fmla="*/ 90 w 90"/>
                    <a:gd name="T27" fmla="*/ 17 h 181"/>
                    <a:gd name="T28" fmla="*/ 73 w 90"/>
                    <a:gd name="T2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0" h="181">
                      <a:moveTo>
                        <a:pt x="73" y="0"/>
                      </a:moveTo>
                      <a:cubicBezTo>
                        <a:pt x="17" y="0"/>
                        <a:pt x="17" y="0"/>
                        <a:pt x="17" y="0"/>
                      </a:cubicBezTo>
                      <a:cubicBezTo>
                        <a:pt x="8" y="0"/>
                        <a:pt x="0" y="8"/>
                        <a:pt x="0" y="17"/>
                      </a:cubicBezTo>
                      <a:cubicBezTo>
                        <a:pt x="0" y="93"/>
                        <a:pt x="0" y="93"/>
                        <a:pt x="0" y="93"/>
                      </a:cubicBezTo>
                      <a:cubicBezTo>
                        <a:pt x="0" y="102"/>
                        <a:pt x="8" y="110"/>
                        <a:pt x="17" y="110"/>
                      </a:cubicBezTo>
                      <a:cubicBezTo>
                        <a:pt x="17" y="110"/>
                        <a:pt x="17" y="110"/>
                        <a:pt x="17" y="110"/>
                      </a:cubicBezTo>
                      <a:cubicBezTo>
                        <a:pt x="17" y="164"/>
                        <a:pt x="17" y="164"/>
                        <a:pt x="17" y="164"/>
                      </a:cubicBezTo>
                      <a:cubicBezTo>
                        <a:pt x="17" y="173"/>
                        <a:pt x="24" y="181"/>
                        <a:pt x="33" y="181"/>
                      </a:cubicBezTo>
                      <a:cubicBezTo>
                        <a:pt x="57" y="181"/>
                        <a:pt x="57" y="181"/>
                        <a:pt x="57" y="181"/>
                      </a:cubicBezTo>
                      <a:cubicBezTo>
                        <a:pt x="66" y="181"/>
                        <a:pt x="73" y="173"/>
                        <a:pt x="73" y="164"/>
                      </a:cubicBezTo>
                      <a:cubicBezTo>
                        <a:pt x="73" y="110"/>
                        <a:pt x="73" y="110"/>
                        <a:pt x="73" y="110"/>
                      </a:cubicBezTo>
                      <a:cubicBezTo>
                        <a:pt x="73" y="110"/>
                        <a:pt x="73" y="110"/>
                        <a:pt x="73" y="110"/>
                      </a:cubicBezTo>
                      <a:cubicBezTo>
                        <a:pt x="82" y="110"/>
                        <a:pt x="90" y="102"/>
                        <a:pt x="90" y="93"/>
                      </a:cubicBezTo>
                      <a:cubicBezTo>
                        <a:pt x="90" y="17"/>
                        <a:pt x="90" y="17"/>
                        <a:pt x="90" y="17"/>
                      </a:cubicBezTo>
                      <a:cubicBezTo>
                        <a:pt x="90" y="8"/>
                        <a:pt x="82" y="0"/>
                        <a:pt x="73" y="0"/>
                      </a:cubicBezTo>
                      <a:close/>
                    </a:path>
                  </a:pathLst>
                </a:cu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85" tIns="109669" rIns="137085" bIns="109669" numCol="1" spcCol="0" rtlCol="0" fromWordArt="0" anchor="t" anchorCtr="0" forceAA="0" compatLnSpc="1">
                  <a:prstTxWarp prst="textNoShape">
                    <a:avLst/>
                  </a:prstTxWarp>
                  <a:noAutofit/>
                </a:bodyPr>
                <a:lstStyle/>
                <a:p>
                  <a:pPr algn="ctr" defTabSz="684650" fontAlgn="base">
                    <a:lnSpc>
                      <a:spcPct val="90000"/>
                    </a:lnSpc>
                    <a:spcBef>
                      <a:spcPct val="0"/>
                    </a:spcBef>
                    <a:spcAft>
                      <a:spcPct val="0"/>
                    </a:spcAft>
                  </a:pPr>
                  <a:endParaRPr lang="en-US" sz="1499" spc="-38">
                    <a:gradFill>
                      <a:gsLst>
                        <a:gs pos="1250">
                          <a:srgbClr val="FFFFFF"/>
                        </a:gs>
                        <a:gs pos="10417">
                          <a:srgbClr val="FFFFFF"/>
                        </a:gs>
                      </a:gsLst>
                      <a:lin ang="5400000" scaled="0"/>
                    </a:gradFill>
                  </a:endParaRPr>
                </a:p>
              </p:txBody>
            </p:sp>
            <p:sp>
              <p:nvSpPr>
                <p:cNvPr id="61" name="Oval 742"/>
                <p:cNvSpPr>
                  <a:spLocks noChangeArrowheads="1"/>
                </p:cNvSpPr>
                <p:nvPr/>
              </p:nvSpPr>
              <p:spPr bwMode="auto">
                <a:xfrm>
                  <a:off x="561327" y="3398215"/>
                  <a:ext cx="631027" cy="635993"/>
                </a:xfrm>
                <a:prstGeom prst="ellipse">
                  <a:avLst/>
                </a:prstGeom>
                <a:grp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85" tIns="109669" rIns="137085" bIns="109669" numCol="1" spcCol="0" rtlCol="0" fromWordArt="0" anchor="t" anchorCtr="0" forceAA="0" compatLnSpc="1">
                  <a:prstTxWarp prst="textNoShape">
                    <a:avLst/>
                  </a:prstTxWarp>
                  <a:noAutofit/>
                </a:bodyPr>
                <a:lstStyle/>
                <a:p>
                  <a:pPr algn="ctr" defTabSz="684650" fontAlgn="base">
                    <a:lnSpc>
                      <a:spcPct val="90000"/>
                    </a:lnSpc>
                    <a:spcBef>
                      <a:spcPct val="0"/>
                    </a:spcBef>
                    <a:spcAft>
                      <a:spcPct val="0"/>
                    </a:spcAft>
                  </a:pPr>
                  <a:endParaRPr lang="en-US" sz="1499" spc="-38">
                    <a:gradFill>
                      <a:gsLst>
                        <a:gs pos="1250">
                          <a:srgbClr val="FFFFFF"/>
                        </a:gs>
                        <a:gs pos="10417">
                          <a:srgbClr val="FFFFFF"/>
                        </a:gs>
                      </a:gsLst>
                      <a:lin ang="5400000" scaled="0"/>
                    </a:gradFill>
                  </a:endParaRPr>
                </a:p>
              </p:txBody>
            </p:sp>
          </p:grpSp>
          <p:sp>
            <p:nvSpPr>
              <p:cNvPr id="38" name="Freeform 34"/>
              <p:cNvSpPr>
                <a:spLocks noEditPoints="1"/>
              </p:cNvSpPr>
              <p:nvPr/>
            </p:nvSpPr>
            <p:spPr bwMode="auto">
              <a:xfrm>
                <a:off x="5613932" y="5316854"/>
                <a:ext cx="936646" cy="630158"/>
              </a:xfrm>
              <a:custGeom>
                <a:avLst/>
                <a:gdLst>
                  <a:gd name="T0" fmla="*/ 408 w 438"/>
                  <a:gd name="T1" fmla="*/ 0 h 295"/>
                  <a:gd name="T2" fmla="*/ 356 w 438"/>
                  <a:gd name="T3" fmla="*/ 0 h 295"/>
                  <a:gd name="T4" fmla="*/ 326 w 438"/>
                  <a:gd name="T5" fmla="*/ 29 h 295"/>
                  <a:gd name="T6" fmla="*/ 326 w 438"/>
                  <a:gd name="T7" fmla="*/ 265 h 295"/>
                  <a:gd name="T8" fmla="*/ 356 w 438"/>
                  <a:gd name="T9" fmla="*/ 295 h 295"/>
                  <a:gd name="T10" fmla="*/ 408 w 438"/>
                  <a:gd name="T11" fmla="*/ 295 h 295"/>
                  <a:gd name="T12" fmla="*/ 438 w 438"/>
                  <a:gd name="T13" fmla="*/ 265 h 295"/>
                  <a:gd name="T14" fmla="*/ 438 w 438"/>
                  <a:gd name="T15" fmla="*/ 29 h 295"/>
                  <a:gd name="T16" fmla="*/ 408 w 438"/>
                  <a:gd name="T17" fmla="*/ 0 h 295"/>
                  <a:gd name="T18" fmla="*/ 382 w 438"/>
                  <a:gd name="T19" fmla="*/ 225 h 295"/>
                  <a:gd name="T20" fmla="*/ 367 w 438"/>
                  <a:gd name="T21" fmla="*/ 210 h 295"/>
                  <a:gd name="T22" fmla="*/ 382 w 438"/>
                  <a:gd name="T23" fmla="*/ 196 h 295"/>
                  <a:gd name="T24" fmla="*/ 396 w 438"/>
                  <a:gd name="T25" fmla="*/ 210 h 295"/>
                  <a:gd name="T26" fmla="*/ 382 w 438"/>
                  <a:gd name="T27" fmla="*/ 225 h 295"/>
                  <a:gd name="T28" fmla="*/ 408 w 438"/>
                  <a:gd name="T29" fmla="*/ 80 h 295"/>
                  <a:gd name="T30" fmla="*/ 355 w 438"/>
                  <a:gd name="T31" fmla="*/ 80 h 295"/>
                  <a:gd name="T32" fmla="*/ 355 w 438"/>
                  <a:gd name="T33" fmla="*/ 70 h 295"/>
                  <a:gd name="T34" fmla="*/ 408 w 438"/>
                  <a:gd name="T35" fmla="*/ 70 h 295"/>
                  <a:gd name="T36" fmla="*/ 408 w 438"/>
                  <a:gd name="T37" fmla="*/ 80 h 295"/>
                  <a:gd name="T38" fmla="*/ 408 w 438"/>
                  <a:gd name="T39" fmla="*/ 50 h 295"/>
                  <a:gd name="T40" fmla="*/ 355 w 438"/>
                  <a:gd name="T41" fmla="*/ 50 h 295"/>
                  <a:gd name="T42" fmla="*/ 355 w 438"/>
                  <a:gd name="T43" fmla="*/ 40 h 295"/>
                  <a:gd name="T44" fmla="*/ 408 w 438"/>
                  <a:gd name="T45" fmla="*/ 40 h 295"/>
                  <a:gd name="T46" fmla="*/ 408 w 438"/>
                  <a:gd name="T47" fmla="*/ 50 h 295"/>
                  <a:gd name="T48" fmla="*/ 287 w 438"/>
                  <a:gd name="T49" fmla="*/ 27 h 295"/>
                  <a:gd name="T50" fmla="*/ 17 w 438"/>
                  <a:gd name="T51" fmla="*/ 27 h 295"/>
                  <a:gd name="T52" fmla="*/ 0 w 438"/>
                  <a:gd name="T53" fmla="*/ 44 h 295"/>
                  <a:gd name="T54" fmla="*/ 0 w 438"/>
                  <a:gd name="T55" fmla="*/ 222 h 295"/>
                  <a:gd name="T56" fmla="*/ 17 w 438"/>
                  <a:gd name="T57" fmla="*/ 239 h 295"/>
                  <a:gd name="T58" fmla="*/ 111 w 438"/>
                  <a:gd name="T59" fmla="*/ 239 h 295"/>
                  <a:gd name="T60" fmla="*/ 111 w 438"/>
                  <a:gd name="T61" fmla="*/ 239 h 295"/>
                  <a:gd name="T62" fmla="*/ 111 w 438"/>
                  <a:gd name="T63" fmla="*/ 255 h 295"/>
                  <a:gd name="T64" fmla="*/ 107 w 438"/>
                  <a:gd name="T65" fmla="*/ 260 h 295"/>
                  <a:gd name="T66" fmla="*/ 56 w 438"/>
                  <a:gd name="T67" fmla="*/ 268 h 295"/>
                  <a:gd name="T68" fmla="*/ 52 w 438"/>
                  <a:gd name="T69" fmla="*/ 273 h 295"/>
                  <a:gd name="T70" fmla="*/ 52 w 438"/>
                  <a:gd name="T71" fmla="*/ 285 h 295"/>
                  <a:gd name="T72" fmla="*/ 56 w 438"/>
                  <a:gd name="T73" fmla="*/ 289 h 295"/>
                  <a:gd name="T74" fmla="*/ 248 w 438"/>
                  <a:gd name="T75" fmla="*/ 289 h 295"/>
                  <a:gd name="T76" fmla="*/ 252 w 438"/>
                  <a:gd name="T77" fmla="*/ 285 h 295"/>
                  <a:gd name="T78" fmla="*/ 252 w 438"/>
                  <a:gd name="T79" fmla="*/ 273 h 295"/>
                  <a:gd name="T80" fmla="*/ 248 w 438"/>
                  <a:gd name="T81" fmla="*/ 268 h 295"/>
                  <a:gd name="T82" fmla="*/ 196 w 438"/>
                  <a:gd name="T83" fmla="*/ 260 h 295"/>
                  <a:gd name="T84" fmla="*/ 192 w 438"/>
                  <a:gd name="T85" fmla="*/ 255 h 295"/>
                  <a:gd name="T86" fmla="*/ 192 w 438"/>
                  <a:gd name="T87" fmla="*/ 239 h 295"/>
                  <a:gd name="T88" fmla="*/ 192 w 438"/>
                  <a:gd name="T89" fmla="*/ 239 h 295"/>
                  <a:gd name="T90" fmla="*/ 287 w 438"/>
                  <a:gd name="T91" fmla="*/ 239 h 295"/>
                  <a:gd name="T92" fmla="*/ 304 w 438"/>
                  <a:gd name="T93" fmla="*/ 222 h 295"/>
                  <a:gd name="T94" fmla="*/ 304 w 438"/>
                  <a:gd name="T95" fmla="*/ 44 h 295"/>
                  <a:gd name="T96" fmla="*/ 287 w 438"/>
                  <a:gd name="T97" fmla="*/ 27 h 295"/>
                  <a:gd name="T98" fmla="*/ 287 w 438"/>
                  <a:gd name="T99" fmla="*/ 209 h 295"/>
                  <a:gd name="T100" fmla="*/ 17 w 438"/>
                  <a:gd name="T101" fmla="*/ 209 h 295"/>
                  <a:gd name="T102" fmla="*/ 17 w 438"/>
                  <a:gd name="T103" fmla="*/ 44 h 295"/>
                  <a:gd name="T104" fmla="*/ 287 w 438"/>
                  <a:gd name="T105" fmla="*/ 44 h 295"/>
                  <a:gd name="T106" fmla="*/ 287 w 438"/>
                  <a:gd name="T107" fmla="*/ 209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38" h="295">
                    <a:moveTo>
                      <a:pt x="408" y="0"/>
                    </a:moveTo>
                    <a:cubicBezTo>
                      <a:pt x="356" y="0"/>
                      <a:pt x="356" y="0"/>
                      <a:pt x="356" y="0"/>
                    </a:cubicBezTo>
                    <a:cubicBezTo>
                      <a:pt x="339" y="0"/>
                      <a:pt x="326" y="13"/>
                      <a:pt x="326" y="29"/>
                    </a:cubicBezTo>
                    <a:cubicBezTo>
                      <a:pt x="326" y="265"/>
                      <a:pt x="326" y="265"/>
                      <a:pt x="326" y="265"/>
                    </a:cubicBezTo>
                    <a:cubicBezTo>
                      <a:pt x="326" y="281"/>
                      <a:pt x="339" y="295"/>
                      <a:pt x="356" y="295"/>
                    </a:cubicBezTo>
                    <a:cubicBezTo>
                      <a:pt x="408" y="295"/>
                      <a:pt x="408" y="295"/>
                      <a:pt x="408" y="295"/>
                    </a:cubicBezTo>
                    <a:cubicBezTo>
                      <a:pt x="424" y="295"/>
                      <a:pt x="438" y="281"/>
                      <a:pt x="438" y="265"/>
                    </a:cubicBezTo>
                    <a:cubicBezTo>
                      <a:pt x="438" y="29"/>
                      <a:pt x="438" y="29"/>
                      <a:pt x="438" y="29"/>
                    </a:cubicBezTo>
                    <a:cubicBezTo>
                      <a:pt x="438" y="13"/>
                      <a:pt x="424" y="0"/>
                      <a:pt x="408" y="0"/>
                    </a:cubicBezTo>
                    <a:close/>
                    <a:moveTo>
                      <a:pt x="382" y="225"/>
                    </a:moveTo>
                    <a:cubicBezTo>
                      <a:pt x="374" y="225"/>
                      <a:pt x="367" y="218"/>
                      <a:pt x="367" y="210"/>
                    </a:cubicBezTo>
                    <a:cubicBezTo>
                      <a:pt x="367" y="202"/>
                      <a:pt x="374" y="196"/>
                      <a:pt x="382" y="196"/>
                    </a:cubicBezTo>
                    <a:cubicBezTo>
                      <a:pt x="390" y="196"/>
                      <a:pt x="396" y="202"/>
                      <a:pt x="396" y="210"/>
                    </a:cubicBezTo>
                    <a:cubicBezTo>
                      <a:pt x="396" y="218"/>
                      <a:pt x="390" y="225"/>
                      <a:pt x="382" y="225"/>
                    </a:cubicBezTo>
                    <a:close/>
                    <a:moveTo>
                      <a:pt x="408" y="80"/>
                    </a:moveTo>
                    <a:cubicBezTo>
                      <a:pt x="355" y="80"/>
                      <a:pt x="355" y="80"/>
                      <a:pt x="355" y="80"/>
                    </a:cubicBezTo>
                    <a:cubicBezTo>
                      <a:pt x="355" y="70"/>
                      <a:pt x="355" y="70"/>
                      <a:pt x="355" y="70"/>
                    </a:cubicBezTo>
                    <a:cubicBezTo>
                      <a:pt x="408" y="70"/>
                      <a:pt x="408" y="70"/>
                      <a:pt x="408" y="70"/>
                    </a:cubicBezTo>
                    <a:lnTo>
                      <a:pt x="408" y="80"/>
                    </a:lnTo>
                    <a:close/>
                    <a:moveTo>
                      <a:pt x="408" y="50"/>
                    </a:moveTo>
                    <a:cubicBezTo>
                      <a:pt x="355" y="50"/>
                      <a:pt x="355" y="50"/>
                      <a:pt x="355" y="50"/>
                    </a:cubicBezTo>
                    <a:cubicBezTo>
                      <a:pt x="355" y="40"/>
                      <a:pt x="355" y="40"/>
                      <a:pt x="355" y="40"/>
                    </a:cubicBezTo>
                    <a:cubicBezTo>
                      <a:pt x="408" y="40"/>
                      <a:pt x="408" y="40"/>
                      <a:pt x="408" y="40"/>
                    </a:cubicBezTo>
                    <a:lnTo>
                      <a:pt x="408" y="50"/>
                    </a:lnTo>
                    <a:close/>
                    <a:moveTo>
                      <a:pt x="287" y="27"/>
                    </a:moveTo>
                    <a:cubicBezTo>
                      <a:pt x="17" y="27"/>
                      <a:pt x="17" y="27"/>
                      <a:pt x="17" y="27"/>
                    </a:cubicBezTo>
                    <a:cubicBezTo>
                      <a:pt x="8" y="27"/>
                      <a:pt x="0" y="35"/>
                      <a:pt x="0" y="44"/>
                    </a:cubicBezTo>
                    <a:cubicBezTo>
                      <a:pt x="0" y="222"/>
                      <a:pt x="0" y="222"/>
                      <a:pt x="0" y="222"/>
                    </a:cubicBezTo>
                    <a:cubicBezTo>
                      <a:pt x="0" y="231"/>
                      <a:pt x="8" y="239"/>
                      <a:pt x="17" y="239"/>
                    </a:cubicBezTo>
                    <a:cubicBezTo>
                      <a:pt x="111" y="239"/>
                      <a:pt x="111" y="239"/>
                      <a:pt x="111" y="239"/>
                    </a:cubicBezTo>
                    <a:cubicBezTo>
                      <a:pt x="111" y="239"/>
                      <a:pt x="111" y="239"/>
                      <a:pt x="111" y="239"/>
                    </a:cubicBezTo>
                    <a:cubicBezTo>
                      <a:pt x="111" y="255"/>
                      <a:pt x="111" y="255"/>
                      <a:pt x="111" y="255"/>
                    </a:cubicBezTo>
                    <a:cubicBezTo>
                      <a:pt x="111" y="257"/>
                      <a:pt x="109" y="259"/>
                      <a:pt x="107" y="260"/>
                    </a:cubicBezTo>
                    <a:cubicBezTo>
                      <a:pt x="56" y="268"/>
                      <a:pt x="56" y="268"/>
                      <a:pt x="56" y="268"/>
                    </a:cubicBezTo>
                    <a:cubicBezTo>
                      <a:pt x="54" y="269"/>
                      <a:pt x="52" y="271"/>
                      <a:pt x="52" y="273"/>
                    </a:cubicBezTo>
                    <a:cubicBezTo>
                      <a:pt x="52" y="285"/>
                      <a:pt x="52" y="285"/>
                      <a:pt x="52" y="285"/>
                    </a:cubicBezTo>
                    <a:cubicBezTo>
                      <a:pt x="52" y="287"/>
                      <a:pt x="53" y="289"/>
                      <a:pt x="56" y="289"/>
                    </a:cubicBezTo>
                    <a:cubicBezTo>
                      <a:pt x="248" y="289"/>
                      <a:pt x="248" y="289"/>
                      <a:pt x="248" y="289"/>
                    </a:cubicBezTo>
                    <a:cubicBezTo>
                      <a:pt x="251" y="289"/>
                      <a:pt x="252" y="287"/>
                      <a:pt x="252" y="285"/>
                    </a:cubicBezTo>
                    <a:cubicBezTo>
                      <a:pt x="252" y="273"/>
                      <a:pt x="252" y="273"/>
                      <a:pt x="252" y="273"/>
                    </a:cubicBezTo>
                    <a:cubicBezTo>
                      <a:pt x="252" y="271"/>
                      <a:pt x="251" y="269"/>
                      <a:pt x="248" y="268"/>
                    </a:cubicBezTo>
                    <a:cubicBezTo>
                      <a:pt x="196" y="260"/>
                      <a:pt x="196" y="260"/>
                      <a:pt x="196" y="260"/>
                    </a:cubicBezTo>
                    <a:cubicBezTo>
                      <a:pt x="194" y="259"/>
                      <a:pt x="192" y="257"/>
                      <a:pt x="192" y="255"/>
                    </a:cubicBezTo>
                    <a:cubicBezTo>
                      <a:pt x="192" y="239"/>
                      <a:pt x="192" y="239"/>
                      <a:pt x="192" y="239"/>
                    </a:cubicBezTo>
                    <a:cubicBezTo>
                      <a:pt x="192" y="239"/>
                      <a:pt x="192" y="239"/>
                      <a:pt x="192" y="239"/>
                    </a:cubicBezTo>
                    <a:cubicBezTo>
                      <a:pt x="287" y="239"/>
                      <a:pt x="287" y="239"/>
                      <a:pt x="287" y="239"/>
                    </a:cubicBezTo>
                    <a:cubicBezTo>
                      <a:pt x="296" y="239"/>
                      <a:pt x="304" y="231"/>
                      <a:pt x="304" y="222"/>
                    </a:cubicBezTo>
                    <a:cubicBezTo>
                      <a:pt x="304" y="44"/>
                      <a:pt x="304" y="44"/>
                      <a:pt x="304" y="44"/>
                    </a:cubicBezTo>
                    <a:cubicBezTo>
                      <a:pt x="304" y="35"/>
                      <a:pt x="296" y="27"/>
                      <a:pt x="287" y="27"/>
                    </a:cubicBezTo>
                    <a:close/>
                    <a:moveTo>
                      <a:pt x="287" y="209"/>
                    </a:moveTo>
                    <a:cubicBezTo>
                      <a:pt x="17" y="209"/>
                      <a:pt x="17" y="209"/>
                      <a:pt x="17" y="209"/>
                    </a:cubicBezTo>
                    <a:cubicBezTo>
                      <a:pt x="17" y="44"/>
                      <a:pt x="17" y="44"/>
                      <a:pt x="17" y="44"/>
                    </a:cubicBezTo>
                    <a:cubicBezTo>
                      <a:pt x="287" y="44"/>
                      <a:pt x="287" y="44"/>
                      <a:pt x="287" y="44"/>
                    </a:cubicBezTo>
                    <a:lnTo>
                      <a:pt x="287" y="209"/>
                    </a:lnTo>
                    <a:close/>
                  </a:path>
                </a:pathLst>
              </a:custGeom>
              <a:solidFill>
                <a:srgbClr val="FFFFFF"/>
              </a:solidFill>
              <a:ln>
                <a:noFill/>
              </a:ln>
              <a:extLst/>
            </p:spPr>
            <p:txBody>
              <a:bodyPr vert="horz" wrap="square" lIns="68543" tIns="34271" rIns="68543" bIns="34271" numCol="1" anchor="t" anchorCtr="0" compatLnSpc="1">
                <a:prstTxWarp prst="textNoShape">
                  <a:avLst/>
                </a:prstTxWarp>
              </a:bodyPr>
              <a:lstStyle/>
              <a:p>
                <a:pPr defTabSz="699060"/>
                <a:endParaRPr lang="en-US" sz="1349">
                  <a:solidFill>
                    <a:srgbClr val="505050"/>
                  </a:solidFill>
                </a:endParaRPr>
              </a:p>
            </p:txBody>
          </p:sp>
          <p:sp>
            <p:nvSpPr>
              <p:cNvPr id="5" name="Rectangle 4"/>
              <p:cNvSpPr/>
              <p:nvPr/>
            </p:nvSpPr>
            <p:spPr>
              <a:xfrm>
                <a:off x="5540189" y="6265042"/>
                <a:ext cx="1624404" cy="379856"/>
              </a:xfrm>
              <a:prstGeom prst="rect">
                <a:avLst/>
              </a:prstGeom>
            </p:spPr>
            <p:txBody>
              <a:bodyPr wrap="square">
                <a:spAutoFit/>
              </a:bodyPr>
              <a:lstStyle/>
              <a:p>
                <a:pPr algn="ctr" defTabSz="699060" fontAlgn="base">
                  <a:lnSpc>
                    <a:spcPct val="90000"/>
                  </a:lnSpc>
                  <a:spcBef>
                    <a:spcPct val="0"/>
                  </a:spcBef>
                  <a:spcAft>
                    <a:spcPct val="0"/>
                  </a:spcAft>
                </a:pPr>
                <a:r>
                  <a:rPr lang="en-US" sz="1349" b="1" spc="-38" dirty="0">
                    <a:gradFill>
                      <a:gsLst>
                        <a:gs pos="2917">
                          <a:srgbClr val="FFFFFF"/>
                        </a:gs>
                        <a:gs pos="30000">
                          <a:srgbClr val="FFFFFF"/>
                        </a:gs>
                      </a:gsLst>
                      <a:lin ang="5400000" scaled="0"/>
                    </a:gradFill>
                    <a:latin typeface="Segoe UI Light"/>
                  </a:rPr>
                  <a:t>Developer</a:t>
                </a:r>
              </a:p>
            </p:txBody>
          </p:sp>
        </p:grpSp>
        <p:pic>
          <p:nvPicPr>
            <p:cNvPr id="64" name="Picture 63"/>
            <p:cNvPicPr>
              <a:picLocks noChangeAspect="1"/>
            </p:cNvPicPr>
            <p:nvPr/>
          </p:nvPicPr>
          <p:blipFill rotWithShape="1">
            <a:blip r:embed="rId16" cstate="print">
              <a:extLst>
                <a:ext uri="{BEBA8EAE-BF5A-486C-A8C5-ECC9F3942E4B}">
                  <a14:imgProps xmlns:a14="http://schemas.microsoft.com/office/drawing/2010/main">
                    <a14:imgLayer r:embed="rId17">
                      <a14:imgEffect>
                        <a14:brightnessContrast bright="100000"/>
                      </a14:imgEffect>
                    </a14:imgLayer>
                  </a14:imgProps>
                </a:ext>
                <a:ext uri="{28A0092B-C50C-407E-A947-70E740481C1C}">
                  <a14:useLocalDpi xmlns:a14="http://schemas.microsoft.com/office/drawing/2010/main" val="0"/>
                </a:ext>
              </a:extLst>
            </a:blip>
            <a:srcRect l="5966" t="22656" r="77727" b="21969"/>
            <a:stretch/>
          </p:blipFill>
          <p:spPr>
            <a:xfrm>
              <a:off x="4283572" y="4163359"/>
              <a:ext cx="182054" cy="175096"/>
            </a:xfrm>
            <a:prstGeom prst="rect">
              <a:avLst/>
            </a:prstGeom>
          </p:spPr>
        </p:pic>
        <p:sp>
          <p:nvSpPr>
            <p:cNvPr id="4" name="TextBox 3"/>
            <p:cNvSpPr txBox="1"/>
            <p:nvPr/>
          </p:nvSpPr>
          <p:spPr>
            <a:xfrm>
              <a:off x="4100231" y="4333100"/>
              <a:ext cx="550863" cy="83100"/>
            </a:xfrm>
            <a:prstGeom prst="rect">
              <a:avLst/>
            </a:prstGeom>
            <a:noFill/>
          </p:spPr>
          <p:txBody>
            <a:bodyPr wrap="square" lIns="0" tIns="0" rIns="0" bIns="0" rtlCol="0">
              <a:spAutoFit/>
            </a:bodyPr>
            <a:lstStyle/>
            <a:p>
              <a:pPr algn="ctr" defTabSz="699060">
                <a:lnSpc>
                  <a:spcPct val="90000"/>
                </a:lnSpc>
              </a:pPr>
              <a:r>
                <a:rPr lang="en-US" sz="600" spc="-38" dirty="0">
                  <a:gradFill>
                    <a:gsLst>
                      <a:gs pos="2917">
                        <a:srgbClr val="FFFFFF"/>
                      </a:gs>
                      <a:gs pos="30000">
                        <a:srgbClr val="FFFFFF"/>
                      </a:gs>
                    </a:gsLst>
                    <a:lin ang="5400000" scaled="0"/>
                  </a:gradFill>
                </a:rPr>
                <a:t>Visual Studio</a:t>
              </a:r>
            </a:p>
          </p:txBody>
        </p:sp>
      </p:grpSp>
      <p:sp>
        <p:nvSpPr>
          <p:cNvPr id="7" name="TextBox 6"/>
          <p:cNvSpPr txBox="1"/>
          <p:nvPr/>
        </p:nvSpPr>
        <p:spPr>
          <a:xfrm>
            <a:off x="6902694" y="3515938"/>
            <a:ext cx="1174719" cy="366857"/>
          </a:xfrm>
          <a:prstGeom prst="rect">
            <a:avLst/>
          </a:prstGeom>
          <a:noFill/>
        </p:spPr>
        <p:txBody>
          <a:bodyPr wrap="square" lIns="137085" tIns="109669" rIns="137085" bIns="109669" rtlCol="0">
            <a:spAutoFit/>
          </a:bodyPr>
          <a:lstStyle/>
          <a:p>
            <a:pPr defTabSz="699060">
              <a:lnSpc>
                <a:spcPct val="90000"/>
              </a:lnSpc>
            </a:pPr>
            <a:r>
              <a:rPr lang="en-US" sz="1049" spc="-38" dirty="0">
                <a:solidFill>
                  <a:srgbClr val="00188F"/>
                </a:solidFill>
                <a:sym typeface="Wingdings" pitchFamily="2" charset="2"/>
              </a:rPr>
              <a:t>&gt; </a:t>
            </a:r>
            <a:r>
              <a:rPr lang="en-US" sz="1049" spc="-38" dirty="0">
                <a:solidFill>
                  <a:srgbClr val="00188F"/>
                </a:solidFill>
              </a:rPr>
              <a:t>PowerShell</a:t>
            </a:r>
          </a:p>
        </p:txBody>
      </p:sp>
      <p:cxnSp>
        <p:nvCxnSpPr>
          <p:cNvPr id="30" name="Straight Connector 29"/>
          <p:cNvCxnSpPr/>
          <p:nvPr/>
        </p:nvCxnSpPr>
        <p:spPr>
          <a:xfrm>
            <a:off x="7022726" y="2904371"/>
            <a:ext cx="0" cy="109251"/>
          </a:xfrm>
          <a:prstGeom prst="line">
            <a:avLst/>
          </a:prstGeom>
          <a:ln w="44450" cap="rnd">
            <a:solidFill>
              <a:srgbClr val="00B0F0"/>
            </a:solidFill>
            <a:prstDash val="sysDot"/>
            <a:headEnd type="triangle" w="lg" len="med"/>
            <a:tailEnd type="none" w="lg" len="med"/>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6723849" y="2614446"/>
            <a:ext cx="594391" cy="629880"/>
            <a:chOff x="2042845" y="2026932"/>
            <a:chExt cx="792952" cy="792952"/>
          </a:xfrm>
        </p:grpSpPr>
        <p:sp>
          <p:nvSpPr>
            <p:cNvPr id="50" name="Oval 49"/>
            <p:cNvSpPr/>
            <p:nvPr/>
          </p:nvSpPr>
          <p:spPr bwMode="auto">
            <a:xfrm>
              <a:off x="2042845" y="2026932"/>
              <a:ext cx="792952" cy="792952"/>
            </a:xfrm>
            <a:prstGeom prst="ellipse">
              <a:avLst/>
            </a:prstGeom>
            <a:solidFill>
              <a:srgbClr val="EBEBEB"/>
            </a:solidFill>
            <a:ln w="31750">
              <a:solidFill>
                <a:srgbClr val="00B0F0"/>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7085" tIns="109669" rIns="137085" bIns="109669" numCol="1" spcCol="0" rtlCol="0" fromWordArt="0" anchor="t" anchorCtr="0" forceAA="0" compatLnSpc="1">
              <a:prstTxWarp prst="textNoShape">
                <a:avLst/>
              </a:prstTxWarp>
              <a:noAutofit/>
            </a:bodyPr>
            <a:lstStyle/>
            <a:p>
              <a:pPr algn="ctr" defTabSz="684650" fontAlgn="base">
                <a:lnSpc>
                  <a:spcPct val="90000"/>
                </a:lnSpc>
                <a:spcBef>
                  <a:spcPct val="0"/>
                </a:spcBef>
                <a:spcAft>
                  <a:spcPct val="0"/>
                </a:spcAft>
              </a:pPr>
              <a:endParaRPr lang="en-US" sz="1499" spc="-38" dirty="0">
                <a:gradFill>
                  <a:gsLst>
                    <a:gs pos="1250">
                      <a:srgbClr val="FFFFFF"/>
                    </a:gs>
                    <a:gs pos="10417">
                      <a:srgbClr val="FFFFFF"/>
                    </a:gs>
                  </a:gsLst>
                  <a:lin ang="5400000" scaled="0"/>
                </a:gradFill>
              </a:endParaRPr>
            </a:p>
          </p:txBody>
        </p:sp>
        <p:pic>
          <p:nvPicPr>
            <p:cNvPr id="55" name="Picture 5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168973" y="2164084"/>
              <a:ext cx="563843" cy="495497"/>
            </a:xfrm>
            <a:prstGeom prst="rect">
              <a:avLst/>
            </a:prstGeom>
          </p:spPr>
        </p:pic>
        <p:sp>
          <p:nvSpPr>
            <p:cNvPr id="58" name="TextBox 57"/>
            <p:cNvSpPr txBox="1"/>
            <p:nvPr/>
          </p:nvSpPr>
          <p:spPr>
            <a:xfrm>
              <a:off x="2178866" y="2430551"/>
              <a:ext cx="357537" cy="150756"/>
            </a:xfrm>
            <a:prstGeom prst="rect">
              <a:avLst/>
            </a:prstGeom>
            <a:noFill/>
          </p:spPr>
          <p:txBody>
            <a:bodyPr wrap="square" lIns="0" tIns="0" rIns="0" bIns="0" rtlCol="0">
              <a:spAutoFit/>
            </a:bodyPr>
            <a:lstStyle/>
            <a:p>
              <a:pPr algn="ctr" defTabSz="699060" fontAlgn="base">
                <a:lnSpc>
                  <a:spcPct val="80000"/>
                </a:lnSpc>
                <a:spcBef>
                  <a:spcPct val="0"/>
                </a:spcBef>
                <a:spcAft>
                  <a:spcPct val="0"/>
                </a:spcAft>
              </a:pPr>
              <a:r>
                <a:rPr lang="en-US" sz="900" spc="-112" dirty="0">
                  <a:gradFill>
                    <a:gsLst>
                      <a:gs pos="2917">
                        <a:srgbClr val="00188F"/>
                      </a:gs>
                      <a:gs pos="30000">
                        <a:srgbClr val="00188F"/>
                      </a:gs>
                    </a:gsLst>
                    <a:lin ang="5400000" scaled="0"/>
                  </a:gradFill>
                </a:rPr>
                <a:t>VHD</a:t>
              </a:r>
            </a:p>
          </p:txBody>
        </p:sp>
      </p:grpSp>
      <p:sp>
        <p:nvSpPr>
          <p:cNvPr id="70" name="Title 1"/>
          <p:cNvSpPr txBox="1">
            <a:spLocks/>
          </p:cNvSpPr>
          <p:nvPr/>
        </p:nvSpPr>
        <p:spPr>
          <a:xfrm>
            <a:off x="274639" y="247185"/>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smtClean="0"/>
              <a:t>Dev + Test + Learn</a:t>
            </a:r>
            <a:br>
              <a:rPr lang="en-GB" dirty="0" smtClean="0"/>
            </a:br>
            <a:endParaRPr lang="en-GB"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15151812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par>
                          <p:cTn id="15" fill="hold">
                            <p:stCondLst>
                              <p:cond delay="500"/>
                            </p:stCondLst>
                            <p:childTnLst>
                              <p:par>
                                <p:cTn id="16" presetID="14" presetClass="entr" presetSubtype="1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par>
                          <p:cTn id="19" fill="hold">
                            <p:stCondLst>
                              <p:cond delay="1000"/>
                            </p:stCondLst>
                            <p:childTnLst>
                              <p:par>
                                <p:cTn id="20" presetID="14" presetClass="entr" presetSubtype="10" fill="hold" grpId="0" nodeType="after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randombar(horizontal)">
                                      <p:cBhvr>
                                        <p:cTn id="22" dur="500"/>
                                        <p:tgtEl>
                                          <p:spTgt spid="69"/>
                                        </p:tgtEl>
                                      </p:cBhvr>
                                    </p:animEffect>
                                  </p:childTnLst>
                                </p:cTn>
                              </p:par>
                            </p:childTnLst>
                          </p:cTn>
                        </p:par>
                        <p:par>
                          <p:cTn id="23" fill="hold">
                            <p:stCondLst>
                              <p:cond delay="1500"/>
                            </p:stCondLst>
                            <p:childTnLst>
                              <p:par>
                                <p:cTn id="24" presetID="14" presetClass="entr" presetSubtype="10" fill="hold" grpId="0" nodeType="after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randombar(horizontal)">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42"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barn(outHorizontal)">
                                      <p:cBhvr>
                                        <p:cTn id="41" dur="500"/>
                                        <p:tgtEl>
                                          <p:spTgt spid="46"/>
                                        </p:tgtEl>
                                      </p:cBhvr>
                                    </p:animEffect>
                                  </p:childTnLst>
                                </p:cTn>
                              </p:par>
                            </p:childTnLst>
                          </p:cTn>
                        </p:par>
                        <p:par>
                          <p:cTn id="42" fill="hold">
                            <p:stCondLst>
                              <p:cond delay="500"/>
                            </p:stCondLst>
                            <p:childTnLst>
                              <p:par>
                                <p:cTn id="43" presetID="16" presetClass="entr" presetSubtype="42" fill="hold" nodeType="afterEffect">
                                  <p:stCondLst>
                                    <p:cond delay="2000"/>
                                  </p:stCondLst>
                                  <p:childTnLst>
                                    <p:set>
                                      <p:cBhvr>
                                        <p:cTn id="44" dur="1" fill="hold">
                                          <p:stCondLst>
                                            <p:cond delay="0"/>
                                          </p:stCondLst>
                                        </p:cTn>
                                        <p:tgtEl>
                                          <p:spTgt spid="30"/>
                                        </p:tgtEl>
                                        <p:attrNameLst>
                                          <p:attrName>style.visibility</p:attrName>
                                        </p:attrNameLst>
                                      </p:cBhvr>
                                      <p:to>
                                        <p:strVal val="visible"/>
                                      </p:to>
                                    </p:set>
                                    <p:animEffect transition="in" filter="barn(outHorizontal)">
                                      <p:cBhvr>
                                        <p:cTn id="45" dur="500"/>
                                        <p:tgtEl>
                                          <p:spTgt spid="30"/>
                                        </p:tgtEl>
                                      </p:cBhvr>
                                    </p:animEffect>
                                  </p:childTnLst>
                                </p:cTn>
                              </p:par>
                            </p:childTnLst>
                          </p:cTn>
                        </p:par>
                        <p:par>
                          <p:cTn id="46" fill="hold">
                            <p:stCondLst>
                              <p:cond delay="3000"/>
                            </p:stCondLst>
                            <p:childTnLst>
                              <p:par>
                                <p:cTn id="47" presetID="16" presetClass="entr" presetSubtype="42" fill="hold" nodeType="afterEffect">
                                  <p:stCondLst>
                                    <p:cond delay="2000"/>
                                  </p:stCondLst>
                                  <p:childTnLst>
                                    <p:set>
                                      <p:cBhvr>
                                        <p:cTn id="48" dur="1" fill="hold">
                                          <p:stCondLst>
                                            <p:cond delay="0"/>
                                          </p:stCondLst>
                                        </p:cTn>
                                        <p:tgtEl>
                                          <p:spTgt spid="32"/>
                                        </p:tgtEl>
                                        <p:attrNameLst>
                                          <p:attrName>style.visibility</p:attrName>
                                        </p:attrNameLst>
                                      </p:cBhvr>
                                      <p:to>
                                        <p:strVal val="visible"/>
                                      </p:to>
                                    </p:set>
                                    <p:animEffect transition="in" filter="barn(outHorizontal)">
                                      <p:cBhvr>
                                        <p:cTn id="49" dur="500"/>
                                        <p:tgtEl>
                                          <p:spTgt spid="32"/>
                                        </p:tgtEl>
                                      </p:cBhvr>
                                    </p:animEffect>
                                  </p:childTnLst>
                                </p:cTn>
                              </p:par>
                            </p:childTnLst>
                          </p:cTn>
                        </p:par>
                        <p:par>
                          <p:cTn id="50" fill="hold">
                            <p:stCondLst>
                              <p:cond delay="5500"/>
                            </p:stCondLst>
                            <p:childTnLst>
                              <p:par>
                                <p:cTn id="51" presetID="10" presetClass="entr" presetSubtype="0" fill="hold" nodeType="afterEffect">
                                  <p:stCondLst>
                                    <p:cond delay="300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6" grpId="0"/>
      <p:bldP spid="67" grpId="0"/>
      <p:bldP spid="69" grpId="0" animBg="1"/>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1973668" y="2577657"/>
            <a:ext cx="8421879" cy="46277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algn="ctr" defTabSz="698670" fontAlgn="base">
              <a:lnSpc>
                <a:spcPct val="90000"/>
              </a:lnSpc>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54" name="Rectangle 53"/>
          <p:cNvSpPr/>
          <p:nvPr/>
        </p:nvSpPr>
        <p:spPr bwMode="auto">
          <a:xfrm>
            <a:off x="1973668" y="3094525"/>
            <a:ext cx="8421879" cy="46277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algn="ctr" defTabSz="698670" fontAlgn="base">
              <a:lnSpc>
                <a:spcPct val="90000"/>
              </a:lnSpc>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55" name="Rectangle 54"/>
          <p:cNvSpPr/>
          <p:nvPr/>
        </p:nvSpPr>
        <p:spPr bwMode="auto">
          <a:xfrm>
            <a:off x="1973668" y="3611394"/>
            <a:ext cx="8421879" cy="46277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algn="ctr" defTabSz="698670" fontAlgn="base">
              <a:lnSpc>
                <a:spcPct val="90000"/>
              </a:lnSpc>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57" name="Rectangle 56"/>
          <p:cNvSpPr/>
          <p:nvPr/>
        </p:nvSpPr>
        <p:spPr bwMode="auto">
          <a:xfrm>
            <a:off x="1973668" y="4128263"/>
            <a:ext cx="8421879" cy="46277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algn="ctr" defTabSz="698670" fontAlgn="base">
              <a:lnSpc>
                <a:spcPct val="90000"/>
              </a:lnSpc>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58" name="Rectangle 57"/>
          <p:cNvSpPr/>
          <p:nvPr/>
        </p:nvSpPr>
        <p:spPr bwMode="auto">
          <a:xfrm>
            <a:off x="1973668" y="4645132"/>
            <a:ext cx="8421879" cy="46277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algn="ctr" defTabSz="698670" fontAlgn="base">
              <a:lnSpc>
                <a:spcPct val="90000"/>
              </a:lnSpc>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grpSp>
        <p:nvGrpSpPr>
          <p:cNvPr id="10" name="Group 9"/>
          <p:cNvGrpSpPr/>
          <p:nvPr/>
        </p:nvGrpSpPr>
        <p:grpSpPr>
          <a:xfrm>
            <a:off x="8736695" y="2578541"/>
            <a:ext cx="1658852" cy="2530253"/>
            <a:chOff x="9579359" y="2415516"/>
            <a:chExt cx="2213897" cy="3376865"/>
          </a:xfrm>
        </p:grpSpPr>
        <p:sp>
          <p:nvSpPr>
            <p:cNvPr id="63" name="Rectangle 62"/>
            <p:cNvSpPr/>
            <p:nvPr/>
          </p:nvSpPr>
          <p:spPr bwMode="auto">
            <a:xfrm>
              <a:off x="9579359" y="2415516"/>
              <a:ext cx="2213897" cy="617621"/>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algn="ctr" defTabSz="698670" fontAlgn="base">
                <a:lnSpc>
                  <a:spcPct val="90000"/>
                </a:lnSpc>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64" name="Rectangle 63"/>
            <p:cNvSpPr/>
            <p:nvPr/>
          </p:nvSpPr>
          <p:spPr bwMode="auto">
            <a:xfrm>
              <a:off x="9579359" y="3105327"/>
              <a:ext cx="2213897" cy="617621"/>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algn="ctr" defTabSz="698670" fontAlgn="base">
                <a:lnSpc>
                  <a:spcPct val="90000"/>
                </a:lnSpc>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65" name="Rectangle 64"/>
            <p:cNvSpPr/>
            <p:nvPr/>
          </p:nvSpPr>
          <p:spPr bwMode="auto">
            <a:xfrm>
              <a:off x="9579359" y="3795138"/>
              <a:ext cx="2213897" cy="617621"/>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algn="ctr" defTabSz="698670" fontAlgn="base">
                <a:lnSpc>
                  <a:spcPct val="90000"/>
                </a:lnSpc>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66" name="Rectangle 65"/>
            <p:cNvSpPr/>
            <p:nvPr/>
          </p:nvSpPr>
          <p:spPr bwMode="auto">
            <a:xfrm>
              <a:off x="9579359" y="4484949"/>
              <a:ext cx="2213897" cy="617621"/>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algn="ctr" defTabSz="698670" fontAlgn="base">
                <a:lnSpc>
                  <a:spcPct val="90000"/>
                </a:lnSpc>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67" name="Rectangle 66"/>
            <p:cNvSpPr/>
            <p:nvPr/>
          </p:nvSpPr>
          <p:spPr bwMode="auto">
            <a:xfrm>
              <a:off x="9579359" y="5174760"/>
              <a:ext cx="2213897" cy="617621"/>
            </a:xfrm>
            <a:prstGeom prst="rect">
              <a:avLst/>
            </a:prstGeom>
            <a:solidFill>
              <a:srgbClr val="7FBA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algn="ctr" defTabSz="698670" fontAlgn="base">
                <a:lnSpc>
                  <a:spcPct val="90000"/>
                </a:lnSpc>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grpSp>
      <p:sp>
        <p:nvSpPr>
          <p:cNvPr id="8" name="Rectangle 7"/>
          <p:cNvSpPr/>
          <p:nvPr/>
        </p:nvSpPr>
        <p:spPr bwMode="auto">
          <a:xfrm>
            <a:off x="1930361" y="2537353"/>
            <a:ext cx="2934040" cy="264793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defTabSz="698670" fontAlgn="base">
              <a:lnSpc>
                <a:spcPct val="90000"/>
              </a:lnSpc>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Windows Server</a:t>
            </a: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SQL Standard</a:t>
            </a: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BizTalk Standard</a:t>
            </a: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SQL Enterprise</a:t>
            </a: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BizTalk Enterprise</a:t>
            </a:r>
            <a:endParaRPr lang="en-US" sz="1798" dirty="0">
              <a:gradFill>
                <a:gsLst>
                  <a:gs pos="0">
                    <a:srgbClr val="FFFFFF"/>
                  </a:gs>
                  <a:gs pos="100000">
                    <a:srgbClr val="FFFFFF"/>
                  </a:gs>
                </a:gsLst>
                <a:lin ang="5400000" scaled="0"/>
              </a:gradFill>
              <a:ea typeface="Segoe UI" pitchFamily="34" charset="0"/>
              <a:cs typeface="Segoe UI" pitchFamily="34" charset="0"/>
            </a:endParaRPr>
          </a:p>
          <a:p>
            <a:pPr algn="ctr" defTabSz="698670" fontAlgn="base">
              <a:lnSpc>
                <a:spcPct val="90000"/>
              </a:lnSpc>
              <a:spcBef>
                <a:spcPct val="0"/>
              </a:spcBef>
              <a:spcAft>
                <a:spcPts val="823"/>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37" name="Rectangle 36"/>
          <p:cNvSpPr/>
          <p:nvPr/>
        </p:nvSpPr>
        <p:spPr bwMode="auto">
          <a:xfrm>
            <a:off x="5210125" y="2232147"/>
            <a:ext cx="1679063" cy="3052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defTabSz="698670" fontAlgn="base">
              <a:lnSpc>
                <a:spcPct val="90000"/>
              </a:lnSpc>
              <a:spcBef>
                <a:spcPct val="0"/>
              </a:spcBef>
              <a:spcAft>
                <a:spcPct val="0"/>
              </a:spcAft>
            </a:pPr>
            <a:r>
              <a:rPr lang="en-US" sz="1836" b="1" dirty="0">
                <a:solidFill>
                  <a:srgbClr val="D2D2D2">
                    <a:lumMod val="50000"/>
                  </a:srgbClr>
                </a:solidFill>
                <a:ea typeface="Segoe UI" pitchFamily="34" charset="0"/>
                <a:cs typeface="Segoe UI" pitchFamily="34" charset="0"/>
              </a:rPr>
              <a:t>STANDARD:</a:t>
            </a:r>
            <a:endParaRPr lang="en-US" sz="2448" dirty="0">
              <a:solidFill>
                <a:srgbClr val="D2D2D2">
                  <a:lumMod val="50000"/>
                </a:srgbClr>
              </a:solidFill>
              <a:ea typeface="Segoe UI" pitchFamily="34" charset="0"/>
              <a:cs typeface="Segoe UI" pitchFamily="34" charset="0"/>
            </a:endParaRPr>
          </a:p>
        </p:txBody>
      </p:sp>
      <p:sp>
        <p:nvSpPr>
          <p:cNvPr id="45" name="Rectangle 44"/>
          <p:cNvSpPr/>
          <p:nvPr/>
        </p:nvSpPr>
        <p:spPr bwMode="auto">
          <a:xfrm>
            <a:off x="6944177" y="2232143"/>
            <a:ext cx="1792518" cy="33525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defTabSz="698670" fontAlgn="base">
              <a:lnSpc>
                <a:spcPct val="90000"/>
              </a:lnSpc>
              <a:spcBef>
                <a:spcPct val="0"/>
              </a:spcBef>
              <a:spcAft>
                <a:spcPct val="0"/>
              </a:spcAft>
            </a:pPr>
            <a:r>
              <a:rPr lang="en-US" sz="1836" b="1" dirty="0">
                <a:solidFill>
                  <a:srgbClr val="D2D2D2">
                    <a:lumMod val="50000"/>
                  </a:srgbClr>
                </a:solidFill>
                <a:ea typeface="Segoe UI" pitchFamily="34" charset="0"/>
                <a:cs typeface="Segoe UI" pitchFamily="34" charset="0"/>
              </a:rPr>
              <a:t>MSDN PRICE:</a:t>
            </a:r>
            <a:endParaRPr lang="en-US" sz="2448" dirty="0">
              <a:solidFill>
                <a:srgbClr val="D2D2D2">
                  <a:lumMod val="50000"/>
                </a:srgbClr>
              </a:solidFill>
              <a:ea typeface="Segoe UI" pitchFamily="34" charset="0"/>
              <a:cs typeface="Segoe UI" pitchFamily="34" charset="0"/>
            </a:endParaRPr>
          </a:p>
        </p:txBody>
      </p:sp>
      <p:sp>
        <p:nvSpPr>
          <p:cNvPr id="46" name="Rectangle 45"/>
          <p:cNvSpPr/>
          <p:nvPr/>
        </p:nvSpPr>
        <p:spPr bwMode="auto">
          <a:xfrm>
            <a:off x="8791683" y="2232146"/>
            <a:ext cx="1603863" cy="30520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defTabSz="698670" fontAlgn="base">
              <a:lnSpc>
                <a:spcPct val="90000"/>
              </a:lnSpc>
              <a:spcBef>
                <a:spcPct val="0"/>
              </a:spcBef>
              <a:spcAft>
                <a:spcPct val="0"/>
              </a:spcAft>
            </a:pPr>
            <a:r>
              <a:rPr lang="en-US" sz="1836" b="1" dirty="0">
                <a:solidFill>
                  <a:srgbClr val="D2D2D2">
                    <a:lumMod val="50000"/>
                  </a:srgbClr>
                </a:solidFill>
                <a:ea typeface="Segoe UI" pitchFamily="34" charset="0"/>
                <a:cs typeface="Segoe UI" pitchFamily="34" charset="0"/>
              </a:rPr>
              <a:t>SAVINGS:</a:t>
            </a:r>
          </a:p>
        </p:txBody>
      </p:sp>
      <p:sp>
        <p:nvSpPr>
          <p:cNvPr id="60" name="Rectangle 59"/>
          <p:cNvSpPr/>
          <p:nvPr/>
        </p:nvSpPr>
        <p:spPr bwMode="auto">
          <a:xfrm>
            <a:off x="5373078" y="2537354"/>
            <a:ext cx="1419681" cy="25097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defTabSz="698670" fontAlgn="base">
              <a:lnSpc>
                <a:spcPct val="90000"/>
              </a:lnSpc>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.09/</a:t>
            </a:r>
            <a:r>
              <a:rPr lang="en-US" sz="2697" dirty="0" err="1">
                <a:gradFill>
                  <a:gsLst>
                    <a:gs pos="0">
                      <a:srgbClr val="FFFFFF"/>
                    </a:gs>
                    <a:gs pos="100000">
                      <a:srgbClr val="FFFFFF"/>
                    </a:gs>
                  </a:gsLst>
                  <a:lin ang="5400000" scaled="0"/>
                </a:gradFill>
                <a:ea typeface="Segoe UI" pitchFamily="34" charset="0"/>
                <a:cs typeface="Segoe UI" pitchFamily="34" charset="0"/>
              </a:rPr>
              <a:t>hr</a:t>
            </a:r>
            <a:endParaRPr lang="en-US" sz="2697" dirty="0">
              <a:gradFill>
                <a:gsLst>
                  <a:gs pos="0">
                    <a:srgbClr val="FFFFFF"/>
                  </a:gs>
                  <a:gs pos="100000">
                    <a:srgbClr val="FFFFFF"/>
                  </a:gs>
                </a:gsLst>
                <a:lin ang="5400000" scaled="0"/>
              </a:gradFill>
              <a:ea typeface="Segoe UI" pitchFamily="34" charset="0"/>
              <a:cs typeface="Segoe UI" pitchFamily="34" charset="0"/>
            </a:endParaRP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.64/</a:t>
            </a:r>
            <a:r>
              <a:rPr lang="en-US" sz="2697" dirty="0" err="1">
                <a:gradFill>
                  <a:gsLst>
                    <a:gs pos="0">
                      <a:srgbClr val="FFFFFF"/>
                    </a:gs>
                    <a:gs pos="100000">
                      <a:srgbClr val="FFFFFF"/>
                    </a:gs>
                  </a:gsLst>
                  <a:lin ang="5400000" scaled="0"/>
                </a:gradFill>
                <a:ea typeface="Segoe UI" pitchFamily="34" charset="0"/>
                <a:cs typeface="Segoe UI" pitchFamily="34" charset="0"/>
              </a:rPr>
              <a:t>hr</a:t>
            </a:r>
            <a:endParaRPr lang="en-US" sz="2697" dirty="0">
              <a:gradFill>
                <a:gsLst>
                  <a:gs pos="0">
                    <a:srgbClr val="FFFFFF"/>
                  </a:gs>
                  <a:gs pos="100000">
                    <a:srgbClr val="FFFFFF"/>
                  </a:gs>
                </a:gsLst>
                <a:lin ang="5400000" scaled="0"/>
              </a:gradFill>
              <a:ea typeface="Segoe UI" pitchFamily="34" charset="0"/>
              <a:cs typeface="Segoe UI" pitchFamily="34" charset="0"/>
            </a:endParaRP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.75/</a:t>
            </a:r>
            <a:r>
              <a:rPr lang="en-US" sz="2697" dirty="0" err="1">
                <a:gradFill>
                  <a:gsLst>
                    <a:gs pos="0">
                      <a:srgbClr val="FFFFFF"/>
                    </a:gs>
                    <a:gs pos="100000">
                      <a:srgbClr val="FFFFFF"/>
                    </a:gs>
                  </a:gsLst>
                  <a:lin ang="5400000" scaled="0"/>
                </a:gradFill>
                <a:ea typeface="Segoe UI" pitchFamily="34" charset="0"/>
                <a:cs typeface="Segoe UI" pitchFamily="34" charset="0"/>
              </a:rPr>
              <a:t>hr</a:t>
            </a:r>
            <a:endParaRPr lang="en-US" sz="2697" dirty="0">
              <a:gradFill>
                <a:gsLst>
                  <a:gs pos="0">
                    <a:srgbClr val="FFFFFF"/>
                  </a:gs>
                  <a:gs pos="100000">
                    <a:srgbClr val="FFFFFF"/>
                  </a:gs>
                </a:gsLst>
                <a:lin ang="5400000" scaled="0"/>
              </a:gradFill>
              <a:ea typeface="Segoe UI" pitchFamily="34" charset="0"/>
              <a:cs typeface="Segoe UI" pitchFamily="34" charset="0"/>
            </a:endParaRP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2.19/</a:t>
            </a:r>
            <a:r>
              <a:rPr lang="en-US" sz="2697" dirty="0" err="1">
                <a:gradFill>
                  <a:gsLst>
                    <a:gs pos="0">
                      <a:srgbClr val="FFFFFF"/>
                    </a:gs>
                    <a:gs pos="100000">
                      <a:srgbClr val="FFFFFF"/>
                    </a:gs>
                  </a:gsLst>
                  <a:lin ang="5400000" scaled="0"/>
                </a:gradFill>
                <a:ea typeface="Segoe UI" pitchFamily="34" charset="0"/>
                <a:cs typeface="Segoe UI" pitchFamily="34" charset="0"/>
              </a:rPr>
              <a:t>hr</a:t>
            </a:r>
            <a:endParaRPr lang="en-US" sz="2697" dirty="0">
              <a:gradFill>
                <a:gsLst>
                  <a:gs pos="0">
                    <a:srgbClr val="FFFFFF"/>
                  </a:gs>
                  <a:gs pos="100000">
                    <a:srgbClr val="FFFFFF"/>
                  </a:gs>
                </a:gsLst>
                <a:lin ang="5400000" scaled="0"/>
              </a:gradFill>
              <a:ea typeface="Segoe UI" pitchFamily="34" charset="0"/>
              <a:cs typeface="Segoe UI" pitchFamily="34" charset="0"/>
            </a:endParaRP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2.11/</a:t>
            </a:r>
            <a:r>
              <a:rPr lang="en-US" sz="2697" dirty="0" err="1">
                <a:gradFill>
                  <a:gsLst>
                    <a:gs pos="0">
                      <a:srgbClr val="FFFFFF"/>
                    </a:gs>
                    <a:gs pos="100000">
                      <a:srgbClr val="FFFFFF"/>
                    </a:gs>
                  </a:gsLst>
                  <a:lin ang="5400000" scaled="0"/>
                </a:gradFill>
                <a:ea typeface="Segoe UI" pitchFamily="34" charset="0"/>
                <a:cs typeface="Segoe UI" pitchFamily="34" charset="0"/>
              </a:rPr>
              <a:t>hr</a:t>
            </a: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61" name="Rectangle 60"/>
          <p:cNvSpPr/>
          <p:nvPr/>
        </p:nvSpPr>
        <p:spPr bwMode="auto">
          <a:xfrm>
            <a:off x="6944178" y="2537354"/>
            <a:ext cx="1338830" cy="25097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defTabSz="698670" fontAlgn="base">
              <a:lnSpc>
                <a:spcPct val="90000"/>
              </a:lnSpc>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.06/</a:t>
            </a:r>
            <a:r>
              <a:rPr lang="en-US" sz="2697" dirty="0" err="1">
                <a:gradFill>
                  <a:gsLst>
                    <a:gs pos="0">
                      <a:srgbClr val="FFFFFF"/>
                    </a:gs>
                    <a:gs pos="100000">
                      <a:srgbClr val="FFFFFF"/>
                    </a:gs>
                  </a:gsLst>
                  <a:lin ang="5400000" scaled="0"/>
                </a:gradFill>
                <a:ea typeface="Segoe UI" pitchFamily="34" charset="0"/>
                <a:cs typeface="Segoe UI" pitchFamily="34" charset="0"/>
              </a:rPr>
              <a:t>hr</a:t>
            </a:r>
            <a:endParaRPr lang="en-US" sz="2697" dirty="0">
              <a:gradFill>
                <a:gsLst>
                  <a:gs pos="0">
                    <a:srgbClr val="FFFFFF"/>
                  </a:gs>
                  <a:gs pos="100000">
                    <a:srgbClr val="FFFFFF"/>
                  </a:gs>
                </a:gsLst>
                <a:lin ang="5400000" scaled="0"/>
              </a:gradFill>
              <a:ea typeface="Segoe UI" pitchFamily="34" charset="0"/>
              <a:cs typeface="Segoe UI" pitchFamily="34" charset="0"/>
            </a:endParaRP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.06/</a:t>
            </a:r>
            <a:r>
              <a:rPr lang="en-US" sz="2697" dirty="0" err="1">
                <a:gradFill>
                  <a:gsLst>
                    <a:gs pos="0">
                      <a:srgbClr val="FFFFFF"/>
                    </a:gs>
                    <a:gs pos="100000">
                      <a:srgbClr val="FFFFFF"/>
                    </a:gs>
                  </a:gsLst>
                  <a:lin ang="5400000" scaled="0"/>
                </a:gradFill>
                <a:ea typeface="Segoe UI" pitchFamily="34" charset="0"/>
                <a:cs typeface="Segoe UI" pitchFamily="34" charset="0"/>
              </a:rPr>
              <a:t>hr</a:t>
            </a:r>
            <a:endParaRPr lang="en-US" sz="2697" dirty="0">
              <a:gradFill>
                <a:gsLst>
                  <a:gs pos="0">
                    <a:srgbClr val="FFFFFF"/>
                  </a:gs>
                  <a:gs pos="100000">
                    <a:srgbClr val="FFFFFF"/>
                  </a:gs>
                </a:gsLst>
                <a:lin ang="5400000" scaled="0"/>
              </a:gradFill>
              <a:ea typeface="Segoe UI" pitchFamily="34" charset="0"/>
              <a:cs typeface="Segoe UI" pitchFamily="34" charset="0"/>
            </a:endParaRP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.06/</a:t>
            </a:r>
            <a:r>
              <a:rPr lang="en-US" sz="2697" dirty="0" err="1">
                <a:gradFill>
                  <a:gsLst>
                    <a:gs pos="0">
                      <a:srgbClr val="FFFFFF"/>
                    </a:gs>
                    <a:gs pos="100000">
                      <a:srgbClr val="FFFFFF"/>
                    </a:gs>
                  </a:gsLst>
                  <a:lin ang="5400000" scaled="0"/>
                </a:gradFill>
                <a:ea typeface="Segoe UI" pitchFamily="34" charset="0"/>
                <a:cs typeface="Segoe UI" pitchFamily="34" charset="0"/>
              </a:rPr>
              <a:t>hr</a:t>
            </a:r>
            <a:endParaRPr lang="en-US" sz="2697" dirty="0">
              <a:gradFill>
                <a:gsLst>
                  <a:gs pos="0">
                    <a:srgbClr val="FFFFFF"/>
                  </a:gs>
                  <a:gs pos="100000">
                    <a:srgbClr val="FFFFFF"/>
                  </a:gs>
                </a:gsLst>
                <a:lin ang="5400000" scaled="0"/>
              </a:gradFill>
              <a:ea typeface="Segoe UI" pitchFamily="34" charset="0"/>
              <a:cs typeface="Segoe UI" pitchFamily="34" charset="0"/>
            </a:endParaRP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.06/</a:t>
            </a:r>
            <a:r>
              <a:rPr lang="en-US" sz="2697" dirty="0" err="1">
                <a:gradFill>
                  <a:gsLst>
                    <a:gs pos="0">
                      <a:srgbClr val="FFFFFF"/>
                    </a:gs>
                    <a:gs pos="100000">
                      <a:srgbClr val="FFFFFF"/>
                    </a:gs>
                  </a:gsLst>
                  <a:lin ang="5400000" scaled="0"/>
                </a:gradFill>
                <a:ea typeface="Segoe UI" pitchFamily="34" charset="0"/>
                <a:cs typeface="Segoe UI" pitchFamily="34" charset="0"/>
              </a:rPr>
              <a:t>hr</a:t>
            </a:r>
            <a:endParaRPr lang="en-US" sz="2697" dirty="0">
              <a:gradFill>
                <a:gsLst>
                  <a:gs pos="0">
                    <a:srgbClr val="FFFFFF"/>
                  </a:gs>
                  <a:gs pos="100000">
                    <a:srgbClr val="FFFFFF"/>
                  </a:gs>
                </a:gsLst>
                <a:lin ang="5400000" scaled="0"/>
              </a:gradFill>
              <a:ea typeface="Segoe UI" pitchFamily="34" charset="0"/>
              <a:cs typeface="Segoe UI" pitchFamily="34" charset="0"/>
            </a:endParaRP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.06/</a:t>
            </a:r>
            <a:r>
              <a:rPr lang="en-US" sz="2697" dirty="0" err="1">
                <a:gradFill>
                  <a:gsLst>
                    <a:gs pos="0">
                      <a:srgbClr val="FFFFFF"/>
                    </a:gs>
                    <a:gs pos="100000">
                      <a:srgbClr val="FFFFFF"/>
                    </a:gs>
                  </a:gsLst>
                  <a:lin ang="5400000" scaled="0"/>
                </a:gradFill>
                <a:ea typeface="Segoe UI" pitchFamily="34" charset="0"/>
                <a:cs typeface="Segoe UI" pitchFamily="34" charset="0"/>
              </a:rPr>
              <a:t>hr</a:t>
            </a:r>
            <a:endParaRPr lang="en-US" sz="1348" dirty="0">
              <a:gradFill>
                <a:gsLst>
                  <a:gs pos="0">
                    <a:srgbClr val="FFFFFF"/>
                  </a:gs>
                  <a:gs pos="100000">
                    <a:srgbClr val="FFFFFF"/>
                  </a:gs>
                </a:gsLst>
                <a:lin ang="5400000" scaled="0"/>
              </a:gradFill>
              <a:ea typeface="Segoe UI" pitchFamily="34" charset="0"/>
              <a:cs typeface="Segoe UI" pitchFamily="34" charset="0"/>
            </a:endParaRPr>
          </a:p>
          <a:p>
            <a:pPr algn="ctr" defTabSz="698670" fontAlgn="base">
              <a:lnSpc>
                <a:spcPct val="90000"/>
              </a:lnSpc>
              <a:spcBef>
                <a:spcPct val="0"/>
              </a:spcBef>
              <a:spcAft>
                <a:spcPts val="823"/>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62" name="Rectangle 61"/>
          <p:cNvSpPr/>
          <p:nvPr/>
        </p:nvSpPr>
        <p:spPr bwMode="auto">
          <a:xfrm>
            <a:off x="8791684" y="2537354"/>
            <a:ext cx="1248094" cy="2509708"/>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defTabSz="698670" fontAlgn="base">
              <a:lnSpc>
                <a:spcPct val="90000"/>
              </a:lnSpc>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33%</a:t>
            </a: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90%</a:t>
            </a: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92%</a:t>
            </a: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97%+</a:t>
            </a:r>
          </a:p>
          <a:p>
            <a:pPr defTabSz="698670" fontAlgn="base">
              <a:spcBef>
                <a:spcPct val="0"/>
              </a:spcBef>
              <a:spcAft>
                <a:spcPts val="823"/>
              </a:spcAft>
            </a:pPr>
            <a:r>
              <a:rPr lang="en-US" sz="2697" dirty="0">
                <a:gradFill>
                  <a:gsLst>
                    <a:gs pos="0">
                      <a:srgbClr val="FFFFFF"/>
                    </a:gs>
                    <a:gs pos="100000">
                      <a:srgbClr val="FFFFFF"/>
                    </a:gs>
                  </a:gsLst>
                  <a:lin ang="5400000" scaled="0"/>
                </a:gradFill>
                <a:ea typeface="Segoe UI" pitchFamily="34" charset="0"/>
                <a:cs typeface="Segoe UI" pitchFamily="34" charset="0"/>
              </a:rPr>
              <a:t>97%+</a:t>
            </a:r>
            <a:endParaRPr lang="en-US" sz="1348" b="1" dirty="0">
              <a:gradFill>
                <a:gsLst>
                  <a:gs pos="0">
                    <a:srgbClr val="FFFFFF"/>
                  </a:gs>
                  <a:gs pos="100000">
                    <a:srgbClr val="FFFFFF"/>
                  </a:gs>
                </a:gsLst>
                <a:lin ang="5400000" scaled="0"/>
              </a:gradFill>
              <a:ea typeface="Segoe UI" pitchFamily="34" charset="0"/>
              <a:cs typeface="Segoe UI" pitchFamily="34" charset="0"/>
            </a:endParaRPr>
          </a:p>
        </p:txBody>
      </p:sp>
      <p:sp>
        <p:nvSpPr>
          <p:cNvPr id="24"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smtClean="0"/>
              <a:t>Dev &amp; Test Cost </a:t>
            </a:r>
            <a:r>
              <a:rPr lang="en-GB" i="1" dirty="0" smtClean="0"/>
              <a:t>Facts</a:t>
            </a:r>
            <a:r>
              <a:rPr lang="en-GB" dirty="0" smtClean="0"/>
              <a:t/>
            </a:r>
            <a:br>
              <a:rPr lang="en-GB" dirty="0" smtClean="0"/>
            </a:br>
            <a:r>
              <a:rPr lang="en-GB" sz="3600" dirty="0" smtClean="0">
                <a:gradFill>
                  <a:gsLst>
                    <a:gs pos="1250">
                      <a:schemeClr val="tx2"/>
                    </a:gs>
                    <a:gs pos="99000">
                      <a:schemeClr val="tx2"/>
                    </a:gs>
                  </a:gsLst>
                  <a:lin ang="5400000" scaled="0"/>
                </a:gradFill>
              </a:rPr>
              <a:t>Paid for</a:t>
            </a:r>
            <a:endParaRPr lang="en-GB"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40780317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par>
                                <p:cTn id="8" presetID="22" presetClass="entr" presetSubtype="8" fill="hold" grpId="0" nodeType="withEffect">
                                  <p:stCondLst>
                                    <p:cond delay="5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250"/>
                                        <p:tgtEl>
                                          <p:spTgt spid="54"/>
                                        </p:tgtEl>
                                      </p:cBhvr>
                                    </p:animEffect>
                                  </p:childTnLst>
                                </p:cTn>
                              </p:par>
                              <p:par>
                                <p:cTn id="11" presetID="22" presetClass="entr" presetSubtype="8" fill="hold" grpId="0" nodeType="withEffect">
                                  <p:stCondLst>
                                    <p:cond delay="100"/>
                                  </p:stCondLst>
                                  <p:childTnLst>
                                    <p:set>
                                      <p:cBhvr>
                                        <p:cTn id="12" dur="1" fill="hold">
                                          <p:stCondLst>
                                            <p:cond delay="0"/>
                                          </p:stCondLst>
                                        </p:cTn>
                                        <p:tgtEl>
                                          <p:spTgt spid="55"/>
                                        </p:tgtEl>
                                        <p:attrNameLst>
                                          <p:attrName>style.visibility</p:attrName>
                                        </p:attrNameLst>
                                      </p:cBhvr>
                                      <p:to>
                                        <p:strVal val="visible"/>
                                      </p:to>
                                    </p:set>
                                    <p:animEffect transition="in" filter="wipe(left)">
                                      <p:cBhvr>
                                        <p:cTn id="13" dur="250"/>
                                        <p:tgtEl>
                                          <p:spTgt spid="55"/>
                                        </p:tgtEl>
                                      </p:cBhvr>
                                    </p:animEffect>
                                  </p:childTnLst>
                                </p:cTn>
                              </p:par>
                              <p:par>
                                <p:cTn id="14" presetID="22" presetClass="entr" presetSubtype="8" fill="hold" grpId="0" nodeType="withEffect">
                                  <p:stCondLst>
                                    <p:cond delay="15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250"/>
                                        <p:tgtEl>
                                          <p:spTgt spid="57"/>
                                        </p:tgtEl>
                                      </p:cBhvr>
                                    </p:animEffect>
                                  </p:childTnLst>
                                </p:cTn>
                              </p:par>
                              <p:par>
                                <p:cTn id="17" presetID="22" presetClass="entr" presetSubtype="8" fill="hold" grpId="0" nodeType="withEffect">
                                  <p:stCondLst>
                                    <p:cond delay="200"/>
                                  </p:stCondLst>
                                  <p:childTnLst>
                                    <p:set>
                                      <p:cBhvr>
                                        <p:cTn id="18" dur="1" fill="hold">
                                          <p:stCondLst>
                                            <p:cond delay="0"/>
                                          </p:stCondLst>
                                        </p:cTn>
                                        <p:tgtEl>
                                          <p:spTgt spid="58"/>
                                        </p:tgtEl>
                                        <p:attrNameLst>
                                          <p:attrName>style.visibility</p:attrName>
                                        </p:attrNameLst>
                                      </p:cBhvr>
                                      <p:to>
                                        <p:strVal val="visible"/>
                                      </p:to>
                                    </p:set>
                                    <p:animEffect transition="in" filter="wipe(left)">
                                      <p:cBhvr>
                                        <p:cTn id="19" dur="250"/>
                                        <p:tgtEl>
                                          <p:spTgt spid="58"/>
                                        </p:tgtEl>
                                      </p:cBhvr>
                                    </p:animEffect>
                                  </p:childTnLst>
                                </p:cTn>
                              </p:par>
                            </p:childTnLst>
                          </p:cTn>
                        </p:par>
                        <p:par>
                          <p:cTn id="20" fill="hold">
                            <p:stCondLst>
                              <p:cond delay="45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950"/>
                            </p:stCondLst>
                            <p:childTnLst>
                              <p:par>
                                <p:cTn id="25" presetID="10"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250"/>
                                        <p:tgtEl>
                                          <p:spTgt spid="37"/>
                                        </p:tgtEl>
                                      </p:cBhvr>
                                    </p:animEffect>
                                  </p:childTnLst>
                                </p:cTn>
                              </p:par>
                              <p:par>
                                <p:cTn id="28" presetID="10" presetClass="entr" presetSubtype="0" fill="hold" grpId="0" nodeType="withEffect">
                                  <p:stCondLst>
                                    <p:cond delay="10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500"/>
                                        <p:tgtEl>
                                          <p:spTgt spid="60"/>
                                        </p:tgtEl>
                                      </p:cBhvr>
                                    </p:animEffect>
                                  </p:childTnLst>
                                </p:cTn>
                              </p:par>
                            </p:childTnLst>
                          </p:cTn>
                        </p:par>
                        <p:par>
                          <p:cTn id="31" fill="hold">
                            <p:stCondLst>
                              <p:cond delay="1550"/>
                            </p:stCondLst>
                            <p:childTnLst>
                              <p:par>
                                <p:cTn id="32" presetID="10" presetClass="entr" presetSubtype="0" fill="hold" grpId="0" nodeType="after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fade">
                                      <p:cBhvr>
                                        <p:cTn id="34" dur="250"/>
                                        <p:tgtEl>
                                          <p:spTgt spid="45"/>
                                        </p:tgtEl>
                                      </p:cBhvr>
                                    </p:animEffect>
                                  </p:childTnLst>
                                </p:cTn>
                              </p:par>
                              <p:par>
                                <p:cTn id="35" presetID="10" presetClass="entr" presetSubtype="0" fill="hold" grpId="0" nodeType="withEffect">
                                  <p:stCondLst>
                                    <p:cond delay="20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500"/>
                                        <p:tgtEl>
                                          <p:spTgt spid="61"/>
                                        </p:tgtEl>
                                      </p:cBhvr>
                                    </p:animEffect>
                                  </p:childTnLst>
                                </p:cTn>
                              </p:par>
                            </p:childTnLst>
                          </p:cTn>
                        </p:par>
                        <p:par>
                          <p:cTn id="38" fill="hold">
                            <p:stCondLst>
                              <p:cond delay="2250"/>
                            </p:stCondLst>
                            <p:childTnLst>
                              <p:par>
                                <p:cTn id="39" presetID="10" presetClass="entr" presetSubtype="0"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250"/>
                                        <p:tgtEl>
                                          <p:spTgt spid="46"/>
                                        </p:tgtEl>
                                      </p:cBhvr>
                                    </p:animEffect>
                                  </p:childTnLst>
                                </p:cTn>
                              </p:par>
                            </p:childTnLst>
                          </p:cTn>
                        </p:par>
                        <p:par>
                          <p:cTn id="42" fill="hold">
                            <p:stCondLst>
                              <p:cond delay="2500"/>
                            </p:stCondLst>
                            <p:childTnLst>
                              <p:par>
                                <p:cTn id="43" presetID="10" presetClass="entr" presetSubtype="0" fill="hold" grpId="0" nodeType="after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nodeType="with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4" grpId="0" animBg="1"/>
      <p:bldP spid="55" grpId="0" animBg="1"/>
      <p:bldP spid="57" grpId="0" animBg="1"/>
      <p:bldP spid="58" grpId="0" animBg="1"/>
      <p:bldP spid="8" grpId="0"/>
      <p:bldP spid="37" grpId="0"/>
      <p:bldP spid="45" grpId="0"/>
      <p:bldP spid="46" grpId="0"/>
      <p:bldP spid="60" grpId="0"/>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p:cNvGrpSpPr/>
          <p:nvPr/>
        </p:nvGrpSpPr>
        <p:grpSpPr>
          <a:xfrm>
            <a:off x="1885189" y="1587784"/>
            <a:ext cx="8666096" cy="2082664"/>
            <a:chOff x="323528" y="1556792"/>
            <a:chExt cx="8496944" cy="2042013"/>
          </a:xfrm>
        </p:grpSpPr>
        <p:sp>
          <p:nvSpPr>
            <p:cNvPr id="3" name="Rectangle 2"/>
            <p:cNvSpPr/>
            <p:nvPr/>
          </p:nvSpPr>
          <p:spPr>
            <a:xfrm>
              <a:off x="323528" y="1556792"/>
              <a:ext cx="8496944" cy="20162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36"/>
            </a:p>
          </p:txBody>
        </p:sp>
        <p:grpSp>
          <p:nvGrpSpPr>
            <p:cNvPr id="4" name="Group 3"/>
            <p:cNvGrpSpPr/>
            <p:nvPr/>
          </p:nvGrpSpPr>
          <p:grpSpPr>
            <a:xfrm>
              <a:off x="5734257" y="1923459"/>
              <a:ext cx="2917015" cy="1675346"/>
              <a:chOff x="7697937" y="2653264"/>
              <a:chExt cx="3970536" cy="2280422"/>
            </a:xfrm>
          </p:grpSpPr>
          <p:grpSp>
            <p:nvGrpSpPr>
              <p:cNvPr id="5" name="Group 4"/>
              <p:cNvGrpSpPr/>
              <p:nvPr/>
            </p:nvGrpSpPr>
            <p:grpSpPr>
              <a:xfrm>
                <a:off x="7892427" y="2653264"/>
                <a:ext cx="1057619" cy="957010"/>
                <a:chOff x="7601351" y="1849769"/>
                <a:chExt cx="1775053" cy="1606196"/>
              </a:xfrm>
            </p:grpSpPr>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6" name="Group 5"/>
              <p:cNvGrpSpPr/>
              <p:nvPr/>
            </p:nvGrpSpPr>
            <p:grpSpPr>
              <a:xfrm>
                <a:off x="9180310" y="2653264"/>
                <a:ext cx="1057619" cy="957010"/>
                <a:chOff x="7601351" y="1849769"/>
                <a:chExt cx="1775053" cy="1606196"/>
              </a:xfrm>
            </p:grpSpPr>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7" name="Group 6"/>
              <p:cNvGrpSpPr/>
              <p:nvPr/>
            </p:nvGrpSpPr>
            <p:grpSpPr>
              <a:xfrm>
                <a:off x="10468194" y="2666298"/>
                <a:ext cx="1057619" cy="957010"/>
                <a:chOff x="7601351" y="1849769"/>
                <a:chExt cx="1775053" cy="1606196"/>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sp>
            <p:nvSpPr>
              <p:cNvPr id="8" name="TextBox 7"/>
              <p:cNvSpPr txBox="1"/>
              <p:nvPr/>
            </p:nvSpPr>
            <p:spPr>
              <a:xfrm>
                <a:off x="7697937" y="4299231"/>
                <a:ext cx="3970536" cy="634455"/>
              </a:xfrm>
              <a:prstGeom prst="rect">
                <a:avLst/>
              </a:prstGeom>
              <a:noFill/>
            </p:spPr>
            <p:txBody>
              <a:bodyPr wrap="square" lIns="137031" tIns="109625" rIns="137031" bIns="109625" rtlCol="0">
                <a:spAutoFit/>
              </a:bodyPr>
              <a:lstStyle/>
              <a:p>
                <a:pPr algn="ctr" defTabSz="698872">
                  <a:lnSpc>
                    <a:spcPct val="90000"/>
                  </a:lnSpc>
                  <a:spcAft>
                    <a:spcPts val="450"/>
                  </a:spcAft>
                </a:pPr>
                <a:r>
                  <a:rPr lang="en-US" sz="1798" dirty="0">
                    <a:solidFill>
                      <a:srgbClr val="FFC000"/>
                    </a:solidFill>
                  </a:rPr>
                  <a:t>3 </a:t>
                </a:r>
                <a:r>
                  <a:rPr lang="en-US" sz="1798" dirty="0">
                    <a:solidFill>
                      <a:srgbClr val="FFFFFF"/>
                    </a:solidFill>
                  </a:rPr>
                  <a:t>VMs for </a:t>
                </a:r>
                <a:r>
                  <a:rPr lang="en-US" sz="1798" dirty="0">
                    <a:solidFill>
                      <a:srgbClr val="FFC000"/>
                    </a:solidFill>
                  </a:rPr>
                  <a:t>16</a:t>
                </a:r>
                <a:r>
                  <a:rPr lang="en-US" sz="1798" dirty="0">
                    <a:gradFill>
                      <a:gsLst>
                        <a:gs pos="2917">
                          <a:srgbClr val="FFFFFF"/>
                        </a:gs>
                        <a:gs pos="30000">
                          <a:srgbClr val="FFFFFF"/>
                        </a:gs>
                      </a:gsLst>
                      <a:lin ang="5400000" scaled="0"/>
                    </a:gradFill>
                  </a:rPr>
                  <a:t> hours a day</a:t>
                </a:r>
              </a:p>
            </p:txBody>
          </p:sp>
        </p:grpSp>
        <p:grpSp>
          <p:nvGrpSpPr>
            <p:cNvPr id="15" name="Group 14"/>
            <p:cNvGrpSpPr/>
            <p:nvPr/>
          </p:nvGrpSpPr>
          <p:grpSpPr>
            <a:xfrm>
              <a:off x="2136002" y="1654812"/>
              <a:ext cx="1734260" cy="1831489"/>
              <a:chOff x="2800119" y="2287590"/>
              <a:chExt cx="2360613" cy="2492957"/>
            </a:xfrm>
          </p:grpSpPr>
          <p:sp>
            <p:nvSpPr>
              <p:cNvPr id="16" name="Rounded Rectangle 15"/>
              <p:cNvSpPr/>
              <p:nvPr/>
            </p:nvSpPr>
            <p:spPr bwMode="auto">
              <a:xfrm>
                <a:off x="2800119" y="2287590"/>
                <a:ext cx="2360613" cy="2492957"/>
              </a:xfrm>
              <a:prstGeom prst="roundRect">
                <a:avLst>
                  <a:gd name="adj" fmla="val 0"/>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premium</a:t>
                </a:r>
              </a:p>
            </p:txBody>
          </p:sp>
          <p:sp>
            <p:nvSpPr>
              <p:cNvPr id="17" name="TextBox 16"/>
              <p:cNvSpPr txBox="1"/>
              <p:nvPr/>
            </p:nvSpPr>
            <p:spPr>
              <a:xfrm>
                <a:off x="2943283" y="2377091"/>
                <a:ext cx="2119811" cy="14865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8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8872" fontAlgn="auto">
                  <a:spcBef>
                    <a:spcPts val="0"/>
                  </a:spcBef>
                  <a:spcAft>
                    <a:spcPts val="450"/>
                  </a:spcAft>
                </a:pPr>
                <a:r>
                  <a:rPr lang="en-US" sz="4945" spc="-112" dirty="0">
                    <a:solidFill>
                      <a:srgbClr val="FFFFFF"/>
                    </a:solidFill>
                  </a:rPr>
                  <a:t>$100</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grpSp>
          <p:nvGrpSpPr>
            <p:cNvPr id="18" name="Group 17"/>
            <p:cNvGrpSpPr/>
            <p:nvPr/>
          </p:nvGrpSpPr>
          <p:grpSpPr>
            <a:xfrm>
              <a:off x="3868482" y="1654812"/>
              <a:ext cx="1734260" cy="1831489"/>
              <a:chOff x="5158309" y="2287590"/>
              <a:chExt cx="2360613" cy="2492957"/>
            </a:xfrm>
          </p:grpSpPr>
          <p:sp>
            <p:nvSpPr>
              <p:cNvPr id="19" name="Rounded Rectangle 18"/>
              <p:cNvSpPr/>
              <p:nvPr/>
            </p:nvSpPr>
            <p:spPr bwMode="auto">
              <a:xfrm>
                <a:off x="5158309" y="2287590"/>
                <a:ext cx="2360613" cy="2492957"/>
              </a:xfrm>
              <a:prstGeom prst="roundRect">
                <a:avLst>
                  <a:gd name="adj" fmla="val 0"/>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ultimate</a:t>
                </a:r>
              </a:p>
            </p:txBody>
          </p:sp>
          <p:sp>
            <p:nvSpPr>
              <p:cNvPr id="20" name="TextBox 19"/>
              <p:cNvSpPr txBox="1"/>
              <p:nvPr/>
            </p:nvSpPr>
            <p:spPr>
              <a:xfrm>
                <a:off x="5352985" y="2448531"/>
                <a:ext cx="1934141" cy="1453560"/>
              </a:xfrm>
              <a:prstGeom prst="rect">
                <a:avLst/>
              </a:prstGeom>
              <a:noFill/>
              <a:effectLst>
                <a:glow rad="228600">
                  <a:schemeClr val="accent5">
                    <a:satMod val="175000"/>
                    <a:alpha val="40000"/>
                  </a:schemeClr>
                </a:glow>
              </a:effectLst>
            </p:spPr>
            <p:txBody>
              <a:bodyPr wrap="none" lIns="137031" tIns="109625" rIns="137031" bIns="109625" rtlCol="0">
                <a:spAutoFit/>
              </a:bodyPr>
              <a:lstStyle/>
              <a:p>
                <a:pPr algn="ctr" defTabSz="698872">
                  <a:lnSpc>
                    <a:spcPct val="90000"/>
                  </a:lnSpc>
                  <a:spcAft>
                    <a:spcPts val="450"/>
                  </a:spcAft>
                </a:pPr>
                <a:r>
                  <a:rPr lang="en-US" sz="4945" spc="-112" dirty="0">
                    <a:solidFill>
                      <a:srgbClr val="FFFFFF"/>
                    </a:solidFill>
                    <a:latin typeface="Segoe UI Light"/>
                  </a:rPr>
                  <a:t>$150</a:t>
                </a:r>
                <a:r>
                  <a:rPr lang="en-US" sz="4945" spc="-112" dirty="0">
                    <a:solidFill>
                      <a:srgbClr val="FFFFFF"/>
                    </a:solidFill>
                  </a:rPr>
                  <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grpSp>
          <p:nvGrpSpPr>
            <p:cNvPr id="21" name="Group 20"/>
            <p:cNvGrpSpPr/>
            <p:nvPr/>
          </p:nvGrpSpPr>
          <p:grpSpPr>
            <a:xfrm>
              <a:off x="403522" y="1654812"/>
              <a:ext cx="1734260" cy="1831489"/>
              <a:chOff x="441929" y="2287590"/>
              <a:chExt cx="2360613" cy="2492957"/>
            </a:xfrm>
          </p:grpSpPr>
          <p:sp>
            <p:nvSpPr>
              <p:cNvPr id="22" name="Rounded Rectangle 21"/>
              <p:cNvSpPr/>
              <p:nvPr/>
            </p:nvSpPr>
            <p:spPr bwMode="auto">
              <a:xfrm>
                <a:off x="441929" y="2287590"/>
                <a:ext cx="2360613" cy="2492957"/>
              </a:xfrm>
              <a:prstGeom prst="roundRect">
                <a:avLst>
                  <a:gd name="adj" fmla="val 0"/>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professional</a:t>
                </a:r>
              </a:p>
            </p:txBody>
          </p:sp>
          <p:sp>
            <p:nvSpPr>
              <p:cNvPr id="23" name="TextBox 22"/>
              <p:cNvSpPr txBox="1"/>
              <p:nvPr/>
            </p:nvSpPr>
            <p:spPr>
              <a:xfrm>
                <a:off x="756599" y="2448531"/>
                <a:ext cx="1646036" cy="1453560"/>
              </a:xfrm>
              <a:prstGeom prst="rect">
                <a:avLst/>
              </a:prstGeom>
              <a:noFill/>
              <a:effectLst>
                <a:glow rad="228600">
                  <a:schemeClr val="accent5">
                    <a:satMod val="175000"/>
                    <a:alpha val="40000"/>
                  </a:schemeClr>
                </a:glow>
              </a:effectLst>
            </p:spPr>
            <p:txBody>
              <a:bodyPr wrap="none" lIns="137031" tIns="109625" rIns="137031" bIns="109625" rtlCol="0">
                <a:spAutoFit/>
              </a:bodyPr>
              <a:lstStyle/>
              <a:p>
                <a:pPr algn="ctr" defTabSz="698872">
                  <a:lnSpc>
                    <a:spcPct val="90000"/>
                  </a:lnSpc>
                  <a:spcAft>
                    <a:spcPts val="450"/>
                  </a:spcAft>
                </a:pPr>
                <a:r>
                  <a:rPr lang="en-US" sz="4945" spc="-112" dirty="0">
                    <a:solidFill>
                      <a:srgbClr val="FFFFFF"/>
                    </a:solidFill>
                    <a:latin typeface="Segoe UI Light"/>
                  </a:rPr>
                  <a:t>$50</a:t>
                </a:r>
                <a:r>
                  <a:rPr lang="en-US" sz="4945" spc="-112" dirty="0">
                    <a:solidFill>
                      <a:srgbClr val="FFFFFF"/>
                    </a:solidFill>
                  </a:rPr>
                  <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grpSp>
          <p:nvGrpSpPr>
            <p:cNvPr id="24" name="Group 23"/>
            <p:cNvGrpSpPr/>
            <p:nvPr/>
          </p:nvGrpSpPr>
          <p:grpSpPr>
            <a:xfrm>
              <a:off x="2134219" y="1655971"/>
              <a:ext cx="1734260" cy="1831489"/>
              <a:chOff x="2800119" y="1337472"/>
              <a:chExt cx="2360613" cy="2492957"/>
            </a:xfrm>
          </p:grpSpPr>
          <p:sp>
            <p:nvSpPr>
              <p:cNvPr id="25" name="Rounded Rectangle 24"/>
              <p:cNvSpPr/>
              <p:nvPr/>
            </p:nvSpPr>
            <p:spPr bwMode="auto">
              <a:xfrm>
                <a:off x="2800119" y="1337472"/>
                <a:ext cx="2360613" cy="2492957"/>
              </a:xfrm>
              <a:prstGeom prst="roundRect">
                <a:avLst>
                  <a:gd name="adj" fmla="val 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premium</a:t>
                </a:r>
              </a:p>
            </p:txBody>
          </p:sp>
          <p:sp>
            <p:nvSpPr>
              <p:cNvPr id="26" name="TextBox 25"/>
              <p:cNvSpPr txBox="1"/>
              <p:nvPr/>
            </p:nvSpPr>
            <p:spPr>
              <a:xfrm>
                <a:off x="2947145" y="1425395"/>
                <a:ext cx="2119811" cy="14865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8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8872" fontAlgn="auto">
                  <a:spcBef>
                    <a:spcPts val="0"/>
                  </a:spcBef>
                  <a:spcAft>
                    <a:spcPts val="450"/>
                  </a:spcAft>
                </a:pPr>
                <a:r>
                  <a:rPr lang="en-US" sz="4945" spc="-112" dirty="0">
                    <a:solidFill>
                      <a:srgbClr val="FFFFFF"/>
                    </a:solidFill>
                    <a:latin typeface="Segoe UI Light"/>
                  </a:rPr>
                  <a:t>$100</a:t>
                </a:r>
                <a:r>
                  <a:rPr lang="en-US" sz="4945" spc="-112" dirty="0">
                    <a:solidFill>
                      <a:srgbClr val="FFFFFF"/>
                    </a:solidFill>
                  </a:rPr>
                  <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grpSp>
      <p:grpSp>
        <p:nvGrpSpPr>
          <p:cNvPr id="110" name="Group 109"/>
          <p:cNvGrpSpPr/>
          <p:nvPr/>
        </p:nvGrpSpPr>
        <p:grpSpPr>
          <a:xfrm>
            <a:off x="1885189" y="4071931"/>
            <a:ext cx="8687661" cy="2084139"/>
            <a:chOff x="323528" y="3992453"/>
            <a:chExt cx="8518088" cy="2043459"/>
          </a:xfrm>
        </p:grpSpPr>
        <p:sp>
          <p:nvSpPr>
            <p:cNvPr id="28" name="Rectangle 27"/>
            <p:cNvSpPr/>
            <p:nvPr/>
          </p:nvSpPr>
          <p:spPr>
            <a:xfrm>
              <a:off x="323528" y="3992453"/>
              <a:ext cx="8496944" cy="20162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36"/>
            </a:p>
          </p:txBody>
        </p:sp>
        <p:grpSp>
          <p:nvGrpSpPr>
            <p:cNvPr id="29" name="Group 28"/>
            <p:cNvGrpSpPr/>
            <p:nvPr/>
          </p:nvGrpSpPr>
          <p:grpSpPr>
            <a:xfrm>
              <a:off x="2140533" y="4100084"/>
              <a:ext cx="1734260" cy="1831489"/>
              <a:chOff x="2800119" y="2287590"/>
              <a:chExt cx="2360613" cy="2492957"/>
            </a:xfrm>
          </p:grpSpPr>
          <p:sp>
            <p:nvSpPr>
              <p:cNvPr id="30" name="Rounded Rectangle 29"/>
              <p:cNvSpPr/>
              <p:nvPr/>
            </p:nvSpPr>
            <p:spPr bwMode="auto">
              <a:xfrm>
                <a:off x="2800119" y="2287590"/>
                <a:ext cx="2360613" cy="2492957"/>
              </a:xfrm>
              <a:prstGeom prst="roundRect">
                <a:avLst>
                  <a:gd name="adj" fmla="val 0"/>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premium</a:t>
                </a:r>
              </a:p>
            </p:txBody>
          </p:sp>
          <p:sp>
            <p:nvSpPr>
              <p:cNvPr id="31" name="TextBox 30"/>
              <p:cNvSpPr txBox="1"/>
              <p:nvPr/>
            </p:nvSpPr>
            <p:spPr>
              <a:xfrm>
                <a:off x="2943283" y="2377091"/>
                <a:ext cx="2119811" cy="14865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8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8872" fontAlgn="auto">
                  <a:spcBef>
                    <a:spcPts val="0"/>
                  </a:spcBef>
                  <a:spcAft>
                    <a:spcPts val="450"/>
                  </a:spcAft>
                </a:pPr>
                <a:r>
                  <a:rPr lang="en-US" sz="4945" spc="-112" dirty="0">
                    <a:solidFill>
                      <a:srgbClr val="FFFFFF"/>
                    </a:solidFill>
                  </a:rPr>
                  <a:t>$100</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grpSp>
          <p:nvGrpSpPr>
            <p:cNvPr id="32" name="Group 31"/>
            <p:cNvGrpSpPr/>
            <p:nvPr/>
          </p:nvGrpSpPr>
          <p:grpSpPr>
            <a:xfrm>
              <a:off x="5703619" y="4132763"/>
              <a:ext cx="3137997" cy="1903149"/>
              <a:chOff x="7519569" y="3251992"/>
              <a:chExt cx="4271329" cy="2590498"/>
            </a:xfrm>
          </p:grpSpPr>
          <p:grpSp>
            <p:nvGrpSpPr>
              <p:cNvPr id="33" name="Group 32"/>
              <p:cNvGrpSpPr/>
              <p:nvPr/>
            </p:nvGrpSpPr>
            <p:grpSpPr>
              <a:xfrm>
                <a:off x="7697054" y="3251992"/>
                <a:ext cx="447504" cy="404934"/>
                <a:chOff x="7601351" y="1849769"/>
                <a:chExt cx="1775053" cy="1606196"/>
              </a:xfrm>
            </p:grpSpPr>
            <p:pic>
              <p:nvPicPr>
                <p:cNvPr id="95" name="Picture 9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6" name="Picture 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34" name="Group 33"/>
              <p:cNvGrpSpPr/>
              <p:nvPr/>
            </p:nvGrpSpPr>
            <p:grpSpPr>
              <a:xfrm>
                <a:off x="8267502" y="3251992"/>
                <a:ext cx="447504" cy="404934"/>
                <a:chOff x="7601351" y="1849769"/>
                <a:chExt cx="1775053" cy="1606196"/>
              </a:xfrm>
            </p:grpSpPr>
            <p:pic>
              <p:nvPicPr>
                <p:cNvPr id="93" name="Picture 9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4" name="Picture 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35" name="Group 34"/>
              <p:cNvGrpSpPr/>
              <p:nvPr/>
            </p:nvGrpSpPr>
            <p:grpSpPr>
              <a:xfrm>
                <a:off x="9408398" y="3251992"/>
                <a:ext cx="447504" cy="404934"/>
                <a:chOff x="7601351" y="1849769"/>
                <a:chExt cx="1775053" cy="1606196"/>
              </a:xfrm>
            </p:grpSpPr>
            <p:pic>
              <p:nvPicPr>
                <p:cNvPr id="91" name="Picture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2" name="Picture 9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36" name="Group 35"/>
              <p:cNvGrpSpPr/>
              <p:nvPr/>
            </p:nvGrpSpPr>
            <p:grpSpPr>
              <a:xfrm>
                <a:off x="11119741" y="3251992"/>
                <a:ext cx="447504" cy="404934"/>
                <a:chOff x="7601351" y="1849769"/>
                <a:chExt cx="1775053" cy="1606196"/>
              </a:xfrm>
            </p:grpSpPr>
            <p:pic>
              <p:nvPicPr>
                <p:cNvPr id="89" name="Picture 8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90" name="Picture 8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37" name="Group 36"/>
              <p:cNvGrpSpPr/>
              <p:nvPr/>
            </p:nvGrpSpPr>
            <p:grpSpPr>
              <a:xfrm>
                <a:off x="10549294" y="3251992"/>
                <a:ext cx="447504" cy="404934"/>
                <a:chOff x="7601351" y="1849769"/>
                <a:chExt cx="1775053" cy="1606196"/>
              </a:xfrm>
            </p:grpSpPr>
            <p:pic>
              <p:nvPicPr>
                <p:cNvPr id="87" name="Picture 8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8" name="Picture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38" name="Group 37"/>
              <p:cNvGrpSpPr/>
              <p:nvPr/>
            </p:nvGrpSpPr>
            <p:grpSpPr>
              <a:xfrm>
                <a:off x="9978846" y="3251992"/>
                <a:ext cx="447504" cy="404934"/>
                <a:chOff x="7601351" y="1849769"/>
                <a:chExt cx="1775053" cy="1606196"/>
              </a:xfrm>
            </p:grpSpPr>
            <p:pic>
              <p:nvPicPr>
                <p:cNvPr id="85" name="Picture 8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6" name="Picture 8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39" name="Group 38"/>
              <p:cNvGrpSpPr/>
              <p:nvPr/>
            </p:nvGrpSpPr>
            <p:grpSpPr>
              <a:xfrm>
                <a:off x="8837950" y="3251992"/>
                <a:ext cx="447504" cy="404934"/>
                <a:chOff x="7601351" y="1849769"/>
                <a:chExt cx="1775053" cy="1606196"/>
              </a:xfrm>
            </p:grpSpPr>
            <p:pic>
              <p:nvPicPr>
                <p:cNvPr id="83" name="Picture 8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4" name="Picture 8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0" name="Group 39"/>
              <p:cNvGrpSpPr/>
              <p:nvPr/>
            </p:nvGrpSpPr>
            <p:grpSpPr>
              <a:xfrm>
                <a:off x="7697054" y="3794086"/>
                <a:ext cx="447504" cy="404934"/>
                <a:chOff x="7601351" y="1849769"/>
                <a:chExt cx="1775053" cy="1606196"/>
              </a:xfrm>
            </p:grpSpPr>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2" name="Picture 8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1" name="Group 40"/>
              <p:cNvGrpSpPr/>
              <p:nvPr/>
            </p:nvGrpSpPr>
            <p:grpSpPr>
              <a:xfrm>
                <a:off x="8267502" y="3794086"/>
                <a:ext cx="447504" cy="404934"/>
                <a:chOff x="7601351" y="1849769"/>
                <a:chExt cx="1775053" cy="1606196"/>
              </a:xfrm>
            </p:grpSpPr>
            <p:pic>
              <p:nvPicPr>
                <p:cNvPr id="79" name="Picture 7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2" name="Group 41"/>
              <p:cNvGrpSpPr/>
              <p:nvPr/>
            </p:nvGrpSpPr>
            <p:grpSpPr>
              <a:xfrm>
                <a:off x="9408398" y="3794086"/>
                <a:ext cx="447504" cy="404934"/>
                <a:chOff x="7601351" y="1849769"/>
                <a:chExt cx="1775053" cy="1606196"/>
              </a:xfrm>
            </p:grpSpPr>
            <p:pic>
              <p:nvPicPr>
                <p:cNvPr id="77" name="Picture 7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8" name="Picture 7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3" name="Group 42"/>
              <p:cNvGrpSpPr/>
              <p:nvPr/>
            </p:nvGrpSpPr>
            <p:grpSpPr>
              <a:xfrm>
                <a:off x="11119741" y="3794086"/>
                <a:ext cx="447504" cy="404934"/>
                <a:chOff x="7601351" y="1849769"/>
                <a:chExt cx="1775053" cy="1606196"/>
              </a:xfrm>
            </p:grpSpPr>
            <p:pic>
              <p:nvPicPr>
                <p:cNvPr id="75" name="Picture 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6"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4" name="Group 43"/>
              <p:cNvGrpSpPr/>
              <p:nvPr/>
            </p:nvGrpSpPr>
            <p:grpSpPr>
              <a:xfrm>
                <a:off x="10549294" y="3794086"/>
                <a:ext cx="447504" cy="404934"/>
                <a:chOff x="7601351" y="1849769"/>
                <a:chExt cx="1775053" cy="1606196"/>
              </a:xfrm>
            </p:grpSpPr>
            <p:pic>
              <p:nvPicPr>
                <p:cNvPr id="73" name="Picture 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4" name="Picture 7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5" name="Group 44"/>
              <p:cNvGrpSpPr/>
              <p:nvPr/>
            </p:nvGrpSpPr>
            <p:grpSpPr>
              <a:xfrm>
                <a:off x="9978846" y="3794086"/>
                <a:ext cx="447504" cy="404934"/>
                <a:chOff x="7601351" y="1849769"/>
                <a:chExt cx="1775053" cy="1606196"/>
              </a:xfrm>
            </p:grpSpPr>
            <p:pic>
              <p:nvPicPr>
                <p:cNvPr id="71" name="Picture 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2" name="Picture 7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6" name="Group 45"/>
              <p:cNvGrpSpPr/>
              <p:nvPr/>
            </p:nvGrpSpPr>
            <p:grpSpPr>
              <a:xfrm>
                <a:off x="8837950" y="3794086"/>
                <a:ext cx="447504" cy="404934"/>
                <a:chOff x="7601351" y="1849769"/>
                <a:chExt cx="1775053" cy="1606196"/>
              </a:xfrm>
            </p:grpSpPr>
            <p:pic>
              <p:nvPicPr>
                <p:cNvPr id="69" name="Picture 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70" name="Picture 6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7" name="Group 46"/>
              <p:cNvGrpSpPr/>
              <p:nvPr/>
            </p:nvGrpSpPr>
            <p:grpSpPr>
              <a:xfrm>
                <a:off x="7697054" y="4303635"/>
                <a:ext cx="447504" cy="404934"/>
                <a:chOff x="7601351" y="1849769"/>
                <a:chExt cx="1775053" cy="1606196"/>
              </a:xfrm>
            </p:grpSpPr>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68" name="Picture 6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8" name="Group 47"/>
              <p:cNvGrpSpPr/>
              <p:nvPr/>
            </p:nvGrpSpPr>
            <p:grpSpPr>
              <a:xfrm>
                <a:off x="8267502" y="4303635"/>
                <a:ext cx="447504" cy="404934"/>
                <a:chOff x="7601351" y="1849769"/>
                <a:chExt cx="1775053" cy="1606196"/>
              </a:xfrm>
            </p:grpSpPr>
            <p:pic>
              <p:nvPicPr>
                <p:cNvPr id="65" name="Picture 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66" name="Picture 6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49" name="Group 48"/>
              <p:cNvGrpSpPr/>
              <p:nvPr/>
            </p:nvGrpSpPr>
            <p:grpSpPr>
              <a:xfrm>
                <a:off x="9408398" y="4303635"/>
                <a:ext cx="447504" cy="404934"/>
                <a:chOff x="7601351" y="1849769"/>
                <a:chExt cx="1775053" cy="1606196"/>
              </a:xfrm>
            </p:grpSpPr>
            <p:pic>
              <p:nvPicPr>
                <p:cNvPr id="63" name="Picture 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64" name="Picture 6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0" name="Group 49"/>
              <p:cNvGrpSpPr/>
              <p:nvPr/>
            </p:nvGrpSpPr>
            <p:grpSpPr>
              <a:xfrm>
                <a:off x="11119741" y="4303635"/>
                <a:ext cx="447504" cy="404934"/>
                <a:chOff x="7601351" y="1849769"/>
                <a:chExt cx="1775053" cy="1606196"/>
              </a:xfrm>
            </p:grpSpPr>
            <p:pic>
              <p:nvPicPr>
                <p:cNvPr id="61" name="Picture 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62" name="Picture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1" name="Group 50"/>
              <p:cNvGrpSpPr/>
              <p:nvPr/>
            </p:nvGrpSpPr>
            <p:grpSpPr>
              <a:xfrm>
                <a:off x="10549294" y="4303635"/>
                <a:ext cx="447504" cy="404934"/>
                <a:chOff x="7601351" y="1849769"/>
                <a:chExt cx="1775053" cy="1606196"/>
              </a:xfrm>
            </p:grpSpPr>
            <p:pic>
              <p:nvPicPr>
                <p:cNvPr id="59" name="Picture 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60" name="Picture 5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2" name="Group 51"/>
              <p:cNvGrpSpPr/>
              <p:nvPr/>
            </p:nvGrpSpPr>
            <p:grpSpPr>
              <a:xfrm>
                <a:off x="9978846" y="4303635"/>
                <a:ext cx="447504" cy="404934"/>
                <a:chOff x="7601351" y="1849769"/>
                <a:chExt cx="1775053" cy="1606196"/>
              </a:xfrm>
            </p:grpSpPr>
            <p:pic>
              <p:nvPicPr>
                <p:cNvPr id="57" name="Picture 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58" name="Picture 5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grpSp>
            <p:nvGrpSpPr>
              <p:cNvPr id="53" name="Group 52"/>
              <p:cNvGrpSpPr/>
              <p:nvPr/>
            </p:nvGrpSpPr>
            <p:grpSpPr>
              <a:xfrm>
                <a:off x="8837950" y="4303635"/>
                <a:ext cx="447504" cy="404934"/>
                <a:chOff x="7601351" y="1849769"/>
                <a:chExt cx="1775053" cy="1606196"/>
              </a:xfrm>
            </p:grpSpPr>
            <p:pic>
              <p:nvPicPr>
                <p:cNvPr id="55" name="Picture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1351" y="1849769"/>
                  <a:ext cx="1775053" cy="1606196"/>
                </a:xfrm>
                <a:prstGeom prst="rect">
                  <a:avLst/>
                </a:prstGeom>
              </p:spPr>
            </p:pic>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88746" y="2134158"/>
                  <a:ext cx="728983" cy="728983"/>
                </a:xfrm>
                <a:prstGeom prst="rect">
                  <a:avLst/>
                </a:prstGeom>
              </p:spPr>
            </p:pic>
          </p:grpSp>
          <p:sp>
            <p:nvSpPr>
              <p:cNvPr id="54" name="TextBox 53"/>
              <p:cNvSpPr txBox="1"/>
              <p:nvPr/>
            </p:nvSpPr>
            <p:spPr>
              <a:xfrm>
                <a:off x="7519569" y="5214651"/>
                <a:ext cx="4271329" cy="627839"/>
              </a:xfrm>
              <a:prstGeom prst="rect">
                <a:avLst/>
              </a:prstGeom>
              <a:noFill/>
            </p:spPr>
            <p:txBody>
              <a:bodyPr wrap="square" lIns="137031" tIns="109625" rIns="137031" bIns="109625" rtlCol="0">
                <a:spAutoFit/>
              </a:bodyPr>
              <a:lstStyle/>
              <a:p>
                <a:pPr defTabSz="698872">
                  <a:lnSpc>
                    <a:spcPct val="90000"/>
                  </a:lnSpc>
                  <a:spcAft>
                    <a:spcPts val="450"/>
                  </a:spcAft>
                </a:pPr>
                <a:r>
                  <a:rPr lang="en-US" sz="1798" dirty="0">
                    <a:solidFill>
                      <a:srgbClr val="FFC000"/>
                    </a:solidFill>
                  </a:rPr>
                  <a:t>80</a:t>
                </a:r>
                <a:r>
                  <a:rPr lang="en-US" sz="1798" dirty="0">
                    <a:gradFill>
                      <a:gsLst>
                        <a:gs pos="2917">
                          <a:srgbClr val="FFFFFF"/>
                        </a:gs>
                        <a:gs pos="30000">
                          <a:srgbClr val="FFFFFF"/>
                        </a:gs>
                      </a:gsLst>
                      <a:lin ang="5400000" scaled="0"/>
                    </a:gradFill>
                  </a:rPr>
                  <a:t> VMs for</a:t>
                </a:r>
                <a:r>
                  <a:rPr lang="en-US" sz="1798" dirty="0">
                    <a:solidFill>
                      <a:srgbClr val="00B0F0"/>
                    </a:solidFill>
                  </a:rPr>
                  <a:t> </a:t>
                </a:r>
                <a:r>
                  <a:rPr lang="en-US" sz="1798" dirty="0">
                    <a:solidFill>
                      <a:srgbClr val="FFC000"/>
                    </a:solidFill>
                  </a:rPr>
                  <a:t>20</a:t>
                </a:r>
                <a:r>
                  <a:rPr lang="en-US" sz="1798" dirty="0">
                    <a:solidFill>
                      <a:srgbClr val="00B0F0"/>
                    </a:solidFill>
                  </a:rPr>
                  <a:t> </a:t>
                </a:r>
                <a:r>
                  <a:rPr lang="en-US" sz="1798" dirty="0">
                    <a:gradFill>
                      <a:gsLst>
                        <a:gs pos="2917">
                          <a:srgbClr val="FFFFFF"/>
                        </a:gs>
                        <a:gs pos="30000">
                          <a:srgbClr val="FFFFFF"/>
                        </a:gs>
                      </a:gsLst>
                      <a:lin ang="5400000" scaled="0"/>
                    </a:gradFill>
                  </a:rPr>
                  <a:t>hour load test</a:t>
                </a:r>
              </a:p>
            </p:txBody>
          </p:sp>
        </p:grpSp>
        <p:grpSp>
          <p:nvGrpSpPr>
            <p:cNvPr id="97" name="Group 96"/>
            <p:cNvGrpSpPr/>
            <p:nvPr/>
          </p:nvGrpSpPr>
          <p:grpSpPr>
            <a:xfrm>
              <a:off x="3873013" y="4100084"/>
              <a:ext cx="1734260" cy="1831489"/>
              <a:chOff x="5158309" y="2287590"/>
              <a:chExt cx="2360613" cy="2492957"/>
            </a:xfrm>
          </p:grpSpPr>
          <p:sp>
            <p:nvSpPr>
              <p:cNvPr id="98" name="Rounded Rectangle 97"/>
              <p:cNvSpPr/>
              <p:nvPr/>
            </p:nvSpPr>
            <p:spPr bwMode="auto">
              <a:xfrm>
                <a:off x="5158309" y="2287590"/>
                <a:ext cx="2360613" cy="2492957"/>
              </a:xfrm>
              <a:prstGeom prst="roundRect">
                <a:avLst>
                  <a:gd name="adj" fmla="val 0"/>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ultimate</a:t>
                </a:r>
              </a:p>
            </p:txBody>
          </p:sp>
          <p:sp>
            <p:nvSpPr>
              <p:cNvPr id="99" name="TextBox 98"/>
              <p:cNvSpPr txBox="1"/>
              <p:nvPr/>
            </p:nvSpPr>
            <p:spPr>
              <a:xfrm>
                <a:off x="5352985" y="2448531"/>
                <a:ext cx="1934141" cy="1453560"/>
              </a:xfrm>
              <a:prstGeom prst="rect">
                <a:avLst/>
              </a:prstGeom>
              <a:noFill/>
              <a:effectLst>
                <a:glow rad="228600">
                  <a:schemeClr val="accent5">
                    <a:satMod val="175000"/>
                    <a:alpha val="40000"/>
                  </a:schemeClr>
                </a:glow>
              </a:effectLst>
            </p:spPr>
            <p:txBody>
              <a:bodyPr wrap="none" lIns="137031" tIns="109625" rIns="137031" bIns="109625" rtlCol="0">
                <a:spAutoFit/>
              </a:bodyPr>
              <a:lstStyle/>
              <a:p>
                <a:pPr algn="ctr" defTabSz="698872">
                  <a:lnSpc>
                    <a:spcPct val="90000"/>
                  </a:lnSpc>
                  <a:spcAft>
                    <a:spcPts val="450"/>
                  </a:spcAft>
                </a:pPr>
                <a:r>
                  <a:rPr lang="en-US" sz="4945" spc="-112" dirty="0">
                    <a:solidFill>
                      <a:srgbClr val="FFFFFF"/>
                    </a:solidFill>
                    <a:latin typeface="Segoe UI Light"/>
                  </a:rPr>
                  <a:t>$150</a:t>
                </a:r>
                <a:r>
                  <a:rPr lang="en-US" sz="4945" spc="-112" dirty="0">
                    <a:solidFill>
                      <a:srgbClr val="FFFFFF"/>
                    </a:solidFill>
                  </a:rPr>
                  <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grpSp>
          <p:nvGrpSpPr>
            <p:cNvPr id="100" name="Group 99"/>
            <p:cNvGrpSpPr/>
            <p:nvPr/>
          </p:nvGrpSpPr>
          <p:grpSpPr>
            <a:xfrm>
              <a:off x="408053" y="4100084"/>
              <a:ext cx="1734260" cy="1831489"/>
              <a:chOff x="441929" y="2287590"/>
              <a:chExt cx="2360613" cy="2492957"/>
            </a:xfrm>
          </p:grpSpPr>
          <p:sp>
            <p:nvSpPr>
              <p:cNvPr id="101" name="Rounded Rectangle 100"/>
              <p:cNvSpPr/>
              <p:nvPr/>
            </p:nvSpPr>
            <p:spPr bwMode="auto">
              <a:xfrm>
                <a:off x="441929" y="2287590"/>
                <a:ext cx="2360613" cy="2492957"/>
              </a:xfrm>
              <a:prstGeom prst="roundRect">
                <a:avLst>
                  <a:gd name="adj" fmla="val 0"/>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professional</a:t>
                </a:r>
              </a:p>
            </p:txBody>
          </p:sp>
          <p:sp>
            <p:nvSpPr>
              <p:cNvPr id="102" name="TextBox 101"/>
              <p:cNvSpPr txBox="1"/>
              <p:nvPr/>
            </p:nvSpPr>
            <p:spPr>
              <a:xfrm>
                <a:off x="756599" y="2448531"/>
                <a:ext cx="1646036" cy="1453560"/>
              </a:xfrm>
              <a:prstGeom prst="rect">
                <a:avLst/>
              </a:prstGeom>
              <a:noFill/>
              <a:effectLst>
                <a:glow rad="228600">
                  <a:schemeClr val="accent5">
                    <a:satMod val="175000"/>
                    <a:alpha val="40000"/>
                  </a:schemeClr>
                </a:glow>
              </a:effectLst>
            </p:spPr>
            <p:txBody>
              <a:bodyPr wrap="none" lIns="137031" tIns="109625" rIns="137031" bIns="109625" rtlCol="0">
                <a:spAutoFit/>
              </a:bodyPr>
              <a:lstStyle/>
              <a:p>
                <a:pPr algn="ctr" defTabSz="698872">
                  <a:lnSpc>
                    <a:spcPct val="90000"/>
                  </a:lnSpc>
                  <a:spcAft>
                    <a:spcPts val="450"/>
                  </a:spcAft>
                </a:pPr>
                <a:r>
                  <a:rPr lang="en-US" sz="4945" spc="-112" dirty="0">
                    <a:solidFill>
                      <a:srgbClr val="FFFFFF"/>
                    </a:solidFill>
                    <a:latin typeface="Segoe UI Light"/>
                  </a:rPr>
                  <a:t>$50</a:t>
                </a:r>
                <a:r>
                  <a:rPr lang="en-US" sz="4945" spc="-112" dirty="0">
                    <a:solidFill>
                      <a:srgbClr val="FFFFFF"/>
                    </a:solidFill>
                  </a:rPr>
                  <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grpSp>
          <p:nvGrpSpPr>
            <p:cNvPr id="103" name="Group 102"/>
            <p:cNvGrpSpPr/>
            <p:nvPr/>
          </p:nvGrpSpPr>
          <p:grpSpPr>
            <a:xfrm>
              <a:off x="2138750" y="4101243"/>
              <a:ext cx="1734260" cy="1831489"/>
              <a:chOff x="2800119" y="1337472"/>
              <a:chExt cx="2360613" cy="2492957"/>
            </a:xfrm>
          </p:grpSpPr>
          <p:sp>
            <p:nvSpPr>
              <p:cNvPr id="104" name="Rounded Rectangle 103"/>
              <p:cNvSpPr/>
              <p:nvPr/>
            </p:nvSpPr>
            <p:spPr bwMode="auto">
              <a:xfrm>
                <a:off x="2800119" y="1337472"/>
                <a:ext cx="2360613" cy="2492957"/>
              </a:xfrm>
              <a:prstGeom prst="roundRect">
                <a:avLst>
                  <a:gd name="adj" fmla="val 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premium</a:t>
                </a:r>
              </a:p>
            </p:txBody>
          </p:sp>
          <p:sp>
            <p:nvSpPr>
              <p:cNvPr id="105" name="TextBox 104"/>
              <p:cNvSpPr txBox="1"/>
              <p:nvPr/>
            </p:nvSpPr>
            <p:spPr>
              <a:xfrm>
                <a:off x="2947145" y="1425395"/>
                <a:ext cx="2119811" cy="14865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8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8872" fontAlgn="auto">
                  <a:spcBef>
                    <a:spcPts val="0"/>
                  </a:spcBef>
                  <a:spcAft>
                    <a:spcPts val="450"/>
                  </a:spcAft>
                </a:pPr>
                <a:r>
                  <a:rPr lang="en-US" sz="4945" spc="-112" dirty="0">
                    <a:solidFill>
                      <a:srgbClr val="FFFFFF"/>
                    </a:solidFill>
                    <a:latin typeface="Segoe UI Light"/>
                  </a:rPr>
                  <a:t>$100</a:t>
                </a:r>
                <a:r>
                  <a:rPr lang="en-US" sz="4945" spc="-112" dirty="0">
                    <a:solidFill>
                      <a:srgbClr val="FFFFFF"/>
                    </a:solidFill>
                  </a:rPr>
                  <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grpSp>
      <p:sp>
        <p:nvSpPr>
          <p:cNvPr id="112"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smtClean="0"/>
              <a:t>Dev &amp; Test Cost </a:t>
            </a:r>
            <a:r>
              <a:rPr lang="en-GB" i="1" dirty="0" smtClean="0"/>
              <a:t>Facts</a:t>
            </a:r>
            <a:r>
              <a:rPr lang="en-GB" dirty="0" smtClean="0"/>
              <a:t/>
            </a:r>
            <a:br>
              <a:rPr lang="en-GB" dirty="0" smtClean="0"/>
            </a:br>
            <a:r>
              <a:rPr lang="en-GB" sz="3600" dirty="0" smtClean="0">
                <a:gradFill>
                  <a:gsLst>
                    <a:gs pos="1250">
                      <a:schemeClr val="tx2"/>
                    </a:gs>
                    <a:gs pos="99000">
                      <a:schemeClr val="tx2"/>
                    </a:gs>
                  </a:gsLst>
                  <a:lin ang="5400000" scaled="0"/>
                </a:gradFill>
              </a:rPr>
              <a:t>FREE !!!</a:t>
            </a:r>
            <a:endParaRPr lang="en-GB"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30046772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500"/>
                                        <p:tgtEl>
                                          <p:spTgt spid="1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0"/>
                                        </p:tgtEl>
                                        <p:attrNameLst>
                                          <p:attrName>style.visibility</p:attrName>
                                        </p:attrNameLst>
                                      </p:cBhvr>
                                      <p:to>
                                        <p:strVal val="visible"/>
                                      </p:to>
                                    </p:set>
                                    <p:animEffect transition="in" filter="fade">
                                      <p:cBhvr>
                                        <p:cTn id="12"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7" name="Group 226"/>
          <p:cNvGrpSpPr/>
          <p:nvPr/>
        </p:nvGrpSpPr>
        <p:grpSpPr>
          <a:xfrm>
            <a:off x="1885190" y="1587784"/>
            <a:ext cx="8945631" cy="2079394"/>
            <a:chOff x="323528" y="1556792"/>
            <a:chExt cx="8771023" cy="2038807"/>
          </a:xfrm>
        </p:grpSpPr>
        <p:sp>
          <p:nvSpPr>
            <p:cNvPr id="3" name="Rectangle 2"/>
            <p:cNvSpPr/>
            <p:nvPr/>
          </p:nvSpPr>
          <p:spPr>
            <a:xfrm>
              <a:off x="323528" y="1556792"/>
              <a:ext cx="8496944" cy="20162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36"/>
            </a:p>
          </p:txBody>
        </p:sp>
        <p:grpSp>
          <p:nvGrpSpPr>
            <p:cNvPr id="106" name="Group 105"/>
            <p:cNvGrpSpPr/>
            <p:nvPr/>
          </p:nvGrpSpPr>
          <p:grpSpPr>
            <a:xfrm>
              <a:off x="2119440" y="1654912"/>
              <a:ext cx="1734260" cy="1831489"/>
              <a:chOff x="2800119" y="2287590"/>
              <a:chExt cx="2360613" cy="2492957"/>
            </a:xfrm>
          </p:grpSpPr>
          <p:sp>
            <p:nvSpPr>
              <p:cNvPr id="107" name="Rounded Rectangle 106"/>
              <p:cNvSpPr/>
              <p:nvPr/>
            </p:nvSpPr>
            <p:spPr bwMode="auto">
              <a:xfrm>
                <a:off x="2800119" y="2287590"/>
                <a:ext cx="2360613" cy="2492957"/>
              </a:xfrm>
              <a:prstGeom prst="roundRect">
                <a:avLst>
                  <a:gd name="adj" fmla="val 0"/>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premium</a:t>
                </a:r>
              </a:p>
            </p:txBody>
          </p:sp>
          <p:sp>
            <p:nvSpPr>
              <p:cNvPr id="108" name="TextBox 107"/>
              <p:cNvSpPr txBox="1"/>
              <p:nvPr/>
            </p:nvSpPr>
            <p:spPr>
              <a:xfrm>
                <a:off x="2943283" y="2377091"/>
                <a:ext cx="2119811" cy="14865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8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8872" fontAlgn="auto">
                  <a:spcBef>
                    <a:spcPts val="0"/>
                  </a:spcBef>
                  <a:spcAft>
                    <a:spcPts val="450"/>
                  </a:spcAft>
                </a:pPr>
                <a:r>
                  <a:rPr lang="en-US" sz="4945" spc="-112" dirty="0">
                    <a:solidFill>
                      <a:srgbClr val="FFFFFF"/>
                    </a:solidFill>
                  </a:rPr>
                  <a:t>$100</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pic>
          <p:nvPicPr>
            <p:cNvPr id="109" name="Picture 10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71587" y="2032880"/>
              <a:ext cx="881579" cy="797716"/>
            </a:xfrm>
            <a:prstGeom prst="rect">
              <a:avLst/>
            </a:prstGeom>
          </p:spPr>
        </p:pic>
        <p:sp>
          <p:nvSpPr>
            <p:cNvPr id="110" name="TextBox 109"/>
            <p:cNvSpPr txBox="1"/>
            <p:nvPr/>
          </p:nvSpPr>
          <p:spPr>
            <a:xfrm>
              <a:off x="5471480" y="3129487"/>
              <a:ext cx="3623071" cy="466112"/>
            </a:xfrm>
            <a:prstGeom prst="rect">
              <a:avLst/>
            </a:prstGeom>
            <a:noFill/>
          </p:spPr>
          <p:txBody>
            <a:bodyPr wrap="square" lIns="137031" tIns="109625" rIns="137031" bIns="109625" rtlCol="0">
              <a:spAutoFit/>
            </a:bodyPr>
            <a:lstStyle/>
            <a:p>
              <a:pPr algn="ctr" defTabSz="698872">
                <a:lnSpc>
                  <a:spcPct val="90000"/>
                </a:lnSpc>
                <a:spcAft>
                  <a:spcPts val="450"/>
                </a:spcAft>
              </a:pPr>
              <a:r>
                <a:rPr lang="en-US" sz="1798" dirty="0">
                  <a:solidFill>
                    <a:srgbClr val="FFC000"/>
                  </a:solidFill>
                </a:rPr>
                <a:t>50</a:t>
              </a:r>
              <a:r>
                <a:rPr lang="en-US" sz="1798" dirty="0">
                  <a:gradFill>
                    <a:gsLst>
                      <a:gs pos="2917">
                        <a:srgbClr val="FFFFFF"/>
                      </a:gs>
                      <a:gs pos="30000">
                        <a:srgbClr val="FFFFFF"/>
                      </a:gs>
                    </a:gsLst>
                    <a:lin ang="5400000" scaled="0"/>
                  </a:gradFill>
                </a:rPr>
                <a:t> </a:t>
              </a:r>
              <a:r>
                <a:rPr lang="en-US" sz="1798" dirty="0" err="1">
                  <a:gradFill>
                    <a:gsLst>
                      <a:gs pos="2917">
                        <a:srgbClr val="FFFFFF"/>
                      </a:gs>
                      <a:gs pos="30000">
                        <a:srgbClr val="FFFFFF"/>
                      </a:gs>
                    </a:gsLst>
                    <a:lin ang="5400000" scaled="0"/>
                  </a:gradFill>
                </a:rPr>
                <a:t>HDInsight</a:t>
              </a:r>
              <a:r>
                <a:rPr lang="en-US" sz="1798" dirty="0">
                  <a:gradFill>
                    <a:gsLst>
                      <a:gs pos="2917">
                        <a:srgbClr val="FFFFFF"/>
                      </a:gs>
                      <a:gs pos="30000">
                        <a:srgbClr val="FFFFFF"/>
                      </a:gs>
                    </a:gsLst>
                    <a:lin ang="5400000" scaled="0"/>
                  </a:gradFill>
                </a:rPr>
                <a:t> nodes for</a:t>
              </a:r>
              <a:r>
                <a:rPr lang="en-US" sz="1798" dirty="0">
                  <a:solidFill>
                    <a:srgbClr val="00B0F0"/>
                  </a:solidFill>
                </a:rPr>
                <a:t> </a:t>
              </a:r>
              <a:r>
                <a:rPr lang="en-US" sz="1798" dirty="0">
                  <a:solidFill>
                    <a:srgbClr val="FFC000"/>
                  </a:solidFill>
                </a:rPr>
                <a:t>10</a:t>
              </a:r>
              <a:r>
                <a:rPr lang="en-US" sz="1798" dirty="0">
                  <a:solidFill>
                    <a:srgbClr val="00B0F0"/>
                  </a:solidFill>
                </a:rPr>
                <a:t> </a:t>
              </a:r>
              <a:r>
                <a:rPr lang="en-US" sz="1798" dirty="0" err="1">
                  <a:gradFill>
                    <a:gsLst>
                      <a:gs pos="2917">
                        <a:srgbClr val="FFFFFF"/>
                      </a:gs>
                      <a:gs pos="30000">
                        <a:srgbClr val="FFFFFF"/>
                      </a:gs>
                    </a:gsLst>
                    <a:lin ang="5400000" scaled="0"/>
                  </a:gradFill>
                </a:rPr>
                <a:t>hrs</a:t>
              </a:r>
              <a:endParaRPr lang="en-US" sz="1798" dirty="0">
                <a:gradFill>
                  <a:gsLst>
                    <a:gs pos="2917">
                      <a:srgbClr val="FFFFFF"/>
                    </a:gs>
                    <a:gs pos="30000">
                      <a:srgbClr val="FFFFFF"/>
                    </a:gs>
                  </a:gsLst>
                  <a:lin ang="5400000" scaled="0"/>
                </a:gradFill>
              </a:endParaRPr>
            </a:p>
          </p:txBody>
        </p:sp>
        <p:grpSp>
          <p:nvGrpSpPr>
            <p:cNvPr id="111" name="Group 110"/>
            <p:cNvGrpSpPr/>
            <p:nvPr/>
          </p:nvGrpSpPr>
          <p:grpSpPr>
            <a:xfrm>
              <a:off x="3851920" y="1654912"/>
              <a:ext cx="1734260" cy="1831489"/>
              <a:chOff x="5158309" y="2287590"/>
              <a:chExt cx="2360613" cy="2492957"/>
            </a:xfrm>
          </p:grpSpPr>
          <p:sp>
            <p:nvSpPr>
              <p:cNvPr id="112" name="Rounded Rectangle 111"/>
              <p:cNvSpPr/>
              <p:nvPr/>
            </p:nvSpPr>
            <p:spPr bwMode="auto">
              <a:xfrm>
                <a:off x="5158309" y="2287590"/>
                <a:ext cx="2360613" cy="2492957"/>
              </a:xfrm>
              <a:prstGeom prst="roundRect">
                <a:avLst>
                  <a:gd name="adj" fmla="val 0"/>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ultimate</a:t>
                </a:r>
              </a:p>
            </p:txBody>
          </p:sp>
          <p:sp>
            <p:nvSpPr>
              <p:cNvPr id="113" name="TextBox 112"/>
              <p:cNvSpPr txBox="1"/>
              <p:nvPr/>
            </p:nvSpPr>
            <p:spPr>
              <a:xfrm>
                <a:off x="5352985" y="2448531"/>
                <a:ext cx="1934141" cy="1453560"/>
              </a:xfrm>
              <a:prstGeom prst="rect">
                <a:avLst/>
              </a:prstGeom>
              <a:noFill/>
              <a:effectLst>
                <a:glow rad="228600">
                  <a:schemeClr val="accent5">
                    <a:satMod val="175000"/>
                    <a:alpha val="40000"/>
                  </a:schemeClr>
                </a:glow>
              </a:effectLst>
            </p:spPr>
            <p:txBody>
              <a:bodyPr wrap="none" lIns="137031" tIns="109625" rIns="137031" bIns="109625" rtlCol="0">
                <a:spAutoFit/>
              </a:bodyPr>
              <a:lstStyle/>
              <a:p>
                <a:pPr algn="ctr" defTabSz="698872">
                  <a:lnSpc>
                    <a:spcPct val="90000"/>
                  </a:lnSpc>
                  <a:spcAft>
                    <a:spcPts val="450"/>
                  </a:spcAft>
                </a:pPr>
                <a:r>
                  <a:rPr lang="en-US" sz="4945" spc="-112" dirty="0">
                    <a:solidFill>
                      <a:srgbClr val="FFFFFF"/>
                    </a:solidFill>
                    <a:latin typeface="Segoe UI Light"/>
                  </a:rPr>
                  <a:t>$150</a:t>
                </a:r>
                <a:r>
                  <a:rPr lang="en-US" sz="4945" spc="-112" dirty="0">
                    <a:solidFill>
                      <a:srgbClr val="FFFFFF"/>
                    </a:solidFill>
                  </a:rPr>
                  <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grpSp>
          <p:nvGrpSpPr>
            <p:cNvPr id="114" name="Group 113"/>
            <p:cNvGrpSpPr/>
            <p:nvPr/>
          </p:nvGrpSpPr>
          <p:grpSpPr>
            <a:xfrm>
              <a:off x="386960" y="1654912"/>
              <a:ext cx="1734260" cy="1831489"/>
              <a:chOff x="441929" y="2287590"/>
              <a:chExt cx="2360613" cy="2492957"/>
            </a:xfrm>
          </p:grpSpPr>
          <p:sp>
            <p:nvSpPr>
              <p:cNvPr id="115" name="Rounded Rectangle 114"/>
              <p:cNvSpPr/>
              <p:nvPr/>
            </p:nvSpPr>
            <p:spPr bwMode="auto">
              <a:xfrm>
                <a:off x="441929" y="2287590"/>
                <a:ext cx="2360613" cy="2492957"/>
              </a:xfrm>
              <a:prstGeom prst="roundRect">
                <a:avLst>
                  <a:gd name="adj" fmla="val 0"/>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professional</a:t>
                </a:r>
              </a:p>
            </p:txBody>
          </p:sp>
          <p:sp>
            <p:nvSpPr>
              <p:cNvPr id="116" name="TextBox 115"/>
              <p:cNvSpPr txBox="1"/>
              <p:nvPr/>
            </p:nvSpPr>
            <p:spPr>
              <a:xfrm>
                <a:off x="756599" y="2448531"/>
                <a:ext cx="1646036" cy="1453560"/>
              </a:xfrm>
              <a:prstGeom prst="rect">
                <a:avLst/>
              </a:prstGeom>
              <a:noFill/>
              <a:effectLst>
                <a:glow rad="228600">
                  <a:schemeClr val="accent5">
                    <a:satMod val="175000"/>
                    <a:alpha val="40000"/>
                  </a:schemeClr>
                </a:glow>
              </a:effectLst>
            </p:spPr>
            <p:txBody>
              <a:bodyPr wrap="none" lIns="137031" tIns="109625" rIns="137031" bIns="109625" rtlCol="0">
                <a:spAutoFit/>
              </a:bodyPr>
              <a:lstStyle/>
              <a:p>
                <a:pPr algn="ctr" defTabSz="698872">
                  <a:lnSpc>
                    <a:spcPct val="90000"/>
                  </a:lnSpc>
                  <a:spcAft>
                    <a:spcPts val="450"/>
                  </a:spcAft>
                </a:pPr>
                <a:r>
                  <a:rPr lang="en-US" sz="4945" spc="-112" dirty="0">
                    <a:solidFill>
                      <a:srgbClr val="FFFFFF"/>
                    </a:solidFill>
                    <a:latin typeface="Segoe UI Light"/>
                  </a:rPr>
                  <a:t>$50</a:t>
                </a:r>
                <a:r>
                  <a:rPr lang="en-US" sz="4945" spc="-112" dirty="0">
                    <a:solidFill>
                      <a:srgbClr val="FFFFFF"/>
                    </a:solidFill>
                  </a:rPr>
                  <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grpSp>
          <p:nvGrpSpPr>
            <p:cNvPr id="117" name="Group 116"/>
            <p:cNvGrpSpPr/>
            <p:nvPr/>
          </p:nvGrpSpPr>
          <p:grpSpPr>
            <a:xfrm>
              <a:off x="2117657" y="1656071"/>
              <a:ext cx="1734260" cy="1831489"/>
              <a:chOff x="2800119" y="1337472"/>
              <a:chExt cx="2360613" cy="2492957"/>
            </a:xfrm>
          </p:grpSpPr>
          <p:sp>
            <p:nvSpPr>
              <p:cNvPr id="118" name="Rounded Rectangle 117"/>
              <p:cNvSpPr/>
              <p:nvPr/>
            </p:nvSpPr>
            <p:spPr bwMode="auto">
              <a:xfrm>
                <a:off x="2800119" y="1337472"/>
                <a:ext cx="2360613" cy="2492957"/>
              </a:xfrm>
              <a:prstGeom prst="roundRect">
                <a:avLst>
                  <a:gd name="adj" fmla="val 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premium</a:t>
                </a:r>
              </a:p>
            </p:txBody>
          </p:sp>
          <p:sp>
            <p:nvSpPr>
              <p:cNvPr id="119" name="TextBox 118"/>
              <p:cNvSpPr txBox="1"/>
              <p:nvPr/>
            </p:nvSpPr>
            <p:spPr>
              <a:xfrm>
                <a:off x="2947145" y="1425395"/>
                <a:ext cx="2119811" cy="14865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8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8872" fontAlgn="auto">
                  <a:spcBef>
                    <a:spcPts val="0"/>
                  </a:spcBef>
                  <a:spcAft>
                    <a:spcPts val="450"/>
                  </a:spcAft>
                </a:pPr>
                <a:r>
                  <a:rPr lang="en-US" sz="4945" spc="-112" dirty="0">
                    <a:solidFill>
                      <a:srgbClr val="FFFFFF"/>
                    </a:solidFill>
                    <a:latin typeface="Segoe UI Light"/>
                  </a:rPr>
                  <a:t>$100</a:t>
                </a:r>
                <a:r>
                  <a:rPr lang="en-US" sz="4945" spc="-112" dirty="0">
                    <a:solidFill>
                      <a:srgbClr val="FFFFFF"/>
                    </a:solidFill>
                  </a:rPr>
                  <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pic>
          <p:nvPicPr>
            <p:cNvPr id="120" name="Picture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38497" y="2161542"/>
              <a:ext cx="364428" cy="361442"/>
            </a:xfrm>
            <a:prstGeom prst="rect">
              <a:avLst/>
            </a:prstGeom>
          </p:spPr>
        </p:pic>
        <p:sp>
          <p:nvSpPr>
            <p:cNvPr id="121" name="Left Brace 120"/>
            <p:cNvSpPr/>
            <p:nvPr/>
          </p:nvSpPr>
          <p:spPr>
            <a:xfrm>
              <a:off x="6786995" y="1765126"/>
              <a:ext cx="260431" cy="1244612"/>
            </a:xfrm>
            <a:prstGeom prst="leftBrace">
              <a:avLst>
                <a:gd name="adj1" fmla="val 39703"/>
                <a:gd name="adj2" fmla="val 50000"/>
              </a:avLst>
            </a:prstGeom>
            <a:ln w="19050">
              <a:solidFill>
                <a:srgbClr val="92D050"/>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defTabSz="698872"/>
              <a:endParaRPr lang="en-US" sz="1348">
                <a:solidFill>
                  <a:srgbClr val="FFFFFF"/>
                </a:solidFill>
              </a:endParaRPr>
            </a:p>
          </p:txBody>
        </p:sp>
        <p:grpSp>
          <p:nvGrpSpPr>
            <p:cNvPr id="122" name="Group 121"/>
            <p:cNvGrpSpPr/>
            <p:nvPr/>
          </p:nvGrpSpPr>
          <p:grpSpPr>
            <a:xfrm>
              <a:off x="7067160" y="1862393"/>
              <a:ext cx="1738738" cy="140463"/>
              <a:chOff x="9534779" y="2412843"/>
              <a:chExt cx="2939785" cy="237489"/>
            </a:xfrm>
          </p:grpSpPr>
          <p:pic>
            <p:nvPicPr>
              <p:cNvPr id="123" name="Picture 1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779" y="2412843"/>
                <a:ext cx="239452" cy="237489"/>
              </a:xfrm>
              <a:prstGeom prst="rect">
                <a:avLst/>
              </a:prstGeom>
            </p:spPr>
          </p:pic>
          <p:pic>
            <p:nvPicPr>
              <p:cNvPr id="124" name="Picture 1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4816" y="2412843"/>
                <a:ext cx="239452" cy="237489"/>
              </a:xfrm>
              <a:prstGeom prst="rect">
                <a:avLst/>
              </a:prstGeom>
            </p:spPr>
          </p:pic>
          <p:pic>
            <p:nvPicPr>
              <p:cNvPr id="125" name="Picture 1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4853" y="2412843"/>
                <a:ext cx="239452" cy="237489"/>
              </a:xfrm>
              <a:prstGeom prst="rect">
                <a:avLst/>
              </a:prstGeom>
            </p:spPr>
          </p:pic>
          <p:pic>
            <p:nvPicPr>
              <p:cNvPr id="126" name="Picture 1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4890" y="2412843"/>
                <a:ext cx="239452" cy="237489"/>
              </a:xfrm>
              <a:prstGeom prst="rect">
                <a:avLst/>
              </a:prstGeom>
            </p:spPr>
          </p:pic>
          <p:pic>
            <p:nvPicPr>
              <p:cNvPr id="127" name="Picture 1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927" y="2412843"/>
                <a:ext cx="239452" cy="237489"/>
              </a:xfrm>
              <a:prstGeom prst="rect">
                <a:avLst/>
              </a:prstGeom>
            </p:spPr>
          </p:pic>
          <p:pic>
            <p:nvPicPr>
              <p:cNvPr id="128" name="Picture 1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4964" y="2412843"/>
                <a:ext cx="239452" cy="237489"/>
              </a:xfrm>
              <a:prstGeom prst="rect">
                <a:avLst/>
              </a:prstGeom>
            </p:spPr>
          </p:pic>
          <p:pic>
            <p:nvPicPr>
              <p:cNvPr id="129" name="Picture 1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001" y="2412843"/>
                <a:ext cx="239452" cy="237489"/>
              </a:xfrm>
              <a:prstGeom prst="rect">
                <a:avLst/>
              </a:prstGeom>
            </p:spPr>
          </p:pic>
          <p:pic>
            <p:nvPicPr>
              <p:cNvPr id="130" name="Picture 12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5038" y="2412843"/>
                <a:ext cx="239452" cy="237489"/>
              </a:xfrm>
              <a:prstGeom prst="rect">
                <a:avLst/>
              </a:prstGeom>
            </p:spPr>
          </p:pic>
          <p:pic>
            <p:nvPicPr>
              <p:cNvPr id="131" name="Picture 1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5075" y="2412843"/>
                <a:ext cx="239452" cy="237489"/>
              </a:xfrm>
              <a:prstGeom prst="rect">
                <a:avLst/>
              </a:prstGeom>
            </p:spPr>
          </p:pic>
          <p:pic>
            <p:nvPicPr>
              <p:cNvPr id="132" name="Picture 1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5112" y="2412843"/>
                <a:ext cx="239452" cy="237489"/>
              </a:xfrm>
              <a:prstGeom prst="rect">
                <a:avLst/>
              </a:prstGeom>
            </p:spPr>
          </p:pic>
        </p:grpSp>
        <p:grpSp>
          <p:nvGrpSpPr>
            <p:cNvPr id="133" name="Group 132"/>
            <p:cNvGrpSpPr/>
            <p:nvPr/>
          </p:nvGrpSpPr>
          <p:grpSpPr>
            <a:xfrm>
              <a:off x="7067160" y="2082821"/>
              <a:ext cx="1738738" cy="140463"/>
              <a:chOff x="9534779" y="2412843"/>
              <a:chExt cx="2939785" cy="237489"/>
            </a:xfrm>
          </p:grpSpPr>
          <p:pic>
            <p:nvPicPr>
              <p:cNvPr id="134" name="Picture 13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779" y="2412843"/>
                <a:ext cx="239452" cy="237489"/>
              </a:xfrm>
              <a:prstGeom prst="rect">
                <a:avLst/>
              </a:prstGeom>
            </p:spPr>
          </p:pic>
          <p:pic>
            <p:nvPicPr>
              <p:cNvPr id="135" name="Picture 1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4816" y="2412843"/>
                <a:ext cx="239452" cy="237489"/>
              </a:xfrm>
              <a:prstGeom prst="rect">
                <a:avLst/>
              </a:prstGeom>
            </p:spPr>
          </p:pic>
          <p:pic>
            <p:nvPicPr>
              <p:cNvPr id="136" name="Picture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4853" y="2412843"/>
                <a:ext cx="239452" cy="237489"/>
              </a:xfrm>
              <a:prstGeom prst="rect">
                <a:avLst/>
              </a:prstGeom>
            </p:spPr>
          </p:pic>
          <p:pic>
            <p:nvPicPr>
              <p:cNvPr id="137" name="Picture 13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4890" y="2412843"/>
                <a:ext cx="239452" cy="237489"/>
              </a:xfrm>
              <a:prstGeom prst="rect">
                <a:avLst/>
              </a:prstGeom>
            </p:spPr>
          </p:pic>
          <p:pic>
            <p:nvPicPr>
              <p:cNvPr id="138" name="Picture 1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927" y="2412843"/>
                <a:ext cx="239452" cy="237489"/>
              </a:xfrm>
              <a:prstGeom prst="rect">
                <a:avLst/>
              </a:prstGeom>
            </p:spPr>
          </p:pic>
          <p:pic>
            <p:nvPicPr>
              <p:cNvPr id="139" name="Picture 1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4964" y="2412843"/>
                <a:ext cx="239452" cy="237489"/>
              </a:xfrm>
              <a:prstGeom prst="rect">
                <a:avLst/>
              </a:prstGeom>
            </p:spPr>
          </p:pic>
          <p:pic>
            <p:nvPicPr>
              <p:cNvPr id="140" name="Picture 13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001" y="2412843"/>
                <a:ext cx="239452" cy="237489"/>
              </a:xfrm>
              <a:prstGeom prst="rect">
                <a:avLst/>
              </a:prstGeom>
            </p:spPr>
          </p:pic>
          <p:pic>
            <p:nvPicPr>
              <p:cNvPr id="141" name="Picture 1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5038" y="2412843"/>
                <a:ext cx="239452" cy="237489"/>
              </a:xfrm>
              <a:prstGeom prst="rect">
                <a:avLst/>
              </a:prstGeom>
            </p:spPr>
          </p:pic>
          <p:pic>
            <p:nvPicPr>
              <p:cNvPr id="142" name="Picture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5075" y="2412843"/>
                <a:ext cx="239452" cy="237489"/>
              </a:xfrm>
              <a:prstGeom prst="rect">
                <a:avLst/>
              </a:prstGeom>
            </p:spPr>
          </p:pic>
          <p:pic>
            <p:nvPicPr>
              <p:cNvPr id="143" name="Picture 14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5112" y="2412843"/>
                <a:ext cx="239452" cy="237489"/>
              </a:xfrm>
              <a:prstGeom prst="rect">
                <a:avLst/>
              </a:prstGeom>
            </p:spPr>
          </p:pic>
        </p:grpSp>
        <p:grpSp>
          <p:nvGrpSpPr>
            <p:cNvPr id="144" name="Group 143"/>
            <p:cNvGrpSpPr/>
            <p:nvPr/>
          </p:nvGrpSpPr>
          <p:grpSpPr>
            <a:xfrm>
              <a:off x="7067160" y="2313743"/>
              <a:ext cx="1738738" cy="140463"/>
              <a:chOff x="9534779" y="2412843"/>
              <a:chExt cx="2939785" cy="237489"/>
            </a:xfrm>
          </p:grpSpPr>
          <p:pic>
            <p:nvPicPr>
              <p:cNvPr id="145" name="Picture 14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779" y="2412843"/>
                <a:ext cx="239452" cy="237489"/>
              </a:xfrm>
              <a:prstGeom prst="rect">
                <a:avLst/>
              </a:prstGeom>
            </p:spPr>
          </p:pic>
          <p:pic>
            <p:nvPicPr>
              <p:cNvPr id="146" name="Picture 14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4816" y="2412843"/>
                <a:ext cx="239452" cy="237489"/>
              </a:xfrm>
              <a:prstGeom prst="rect">
                <a:avLst/>
              </a:prstGeom>
            </p:spPr>
          </p:pic>
          <p:pic>
            <p:nvPicPr>
              <p:cNvPr id="147" name="Picture 1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4853" y="2412843"/>
                <a:ext cx="239452" cy="237489"/>
              </a:xfrm>
              <a:prstGeom prst="rect">
                <a:avLst/>
              </a:prstGeom>
            </p:spPr>
          </p:pic>
          <p:pic>
            <p:nvPicPr>
              <p:cNvPr id="148" name="Picture 14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4890" y="2412843"/>
                <a:ext cx="239452" cy="237489"/>
              </a:xfrm>
              <a:prstGeom prst="rect">
                <a:avLst/>
              </a:prstGeom>
            </p:spPr>
          </p:pic>
          <p:pic>
            <p:nvPicPr>
              <p:cNvPr id="149" name="Picture 14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927" y="2412843"/>
                <a:ext cx="239452" cy="237489"/>
              </a:xfrm>
              <a:prstGeom prst="rect">
                <a:avLst/>
              </a:prstGeom>
            </p:spPr>
          </p:pic>
          <p:pic>
            <p:nvPicPr>
              <p:cNvPr id="150" name="Picture 14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4964" y="2412843"/>
                <a:ext cx="239452" cy="237489"/>
              </a:xfrm>
              <a:prstGeom prst="rect">
                <a:avLst/>
              </a:prstGeom>
            </p:spPr>
          </p:pic>
          <p:pic>
            <p:nvPicPr>
              <p:cNvPr id="151" name="Picture 15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001" y="2412843"/>
                <a:ext cx="239452" cy="237489"/>
              </a:xfrm>
              <a:prstGeom prst="rect">
                <a:avLst/>
              </a:prstGeom>
            </p:spPr>
          </p:pic>
          <p:pic>
            <p:nvPicPr>
              <p:cNvPr id="152" name="Picture 15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5038" y="2412843"/>
                <a:ext cx="239452" cy="237489"/>
              </a:xfrm>
              <a:prstGeom prst="rect">
                <a:avLst/>
              </a:prstGeom>
            </p:spPr>
          </p:pic>
          <p:pic>
            <p:nvPicPr>
              <p:cNvPr id="153" name="Picture 15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5075" y="2412843"/>
                <a:ext cx="239452" cy="237489"/>
              </a:xfrm>
              <a:prstGeom prst="rect">
                <a:avLst/>
              </a:prstGeom>
            </p:spPr>
          </p:pic>
          <p:pic>
            <p:nvPicPr>
              <p:cNvPr id="154" name="Picture 15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5112" y="2412843"/>
                <a:ext cx="239452" cy="237489"/>
              </a:xfrm>
              <a:prstGeom prst="rect">
                <a:avLst/>
              </a:prstGeom>
            </p:spPr>
          </p:pic>
        </p:grpSp>
        <p:grpSp>
          <p:nvGrpSpPr>
            <p:cNvPr id="155" name="Group 154"/>
            <p:cNvGrpSpPr/>
            <p:nvPr/>
          </p:nvGrpSpPr>
          <p:grpSpPr>
            <a:xfrm>
              <a:off x="7067160" y="2534171"/>
              <a:ext cx="1738738" cy="140463"/>
              <a:chOff x="9534779" y="2412843"/>
              <a:chExt cx="2939785" cy="237489"/>
            </a:xfrm>
          </p:grpSpPr>
          <p:pic>
            <p:nvPicPr>
              <p:cNvPr id="156" name="Picture 1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779" y="2412843"/>
                <a:ext cx="239452" cy="237489"/>
              </a:xfrm>
              <a:prstGeom prst="rect">
                <a:avLst/>
              </a:prstGeom>
            </p:spPr>
          </p:pic>
          <p:pic>
            <p:nvPicPr>
              <p:cNvPr id="157" name="Picture 15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4816" y="2412843"/>
                <a:ext cx="239452" cy="237489"/>
              </a:xfrm>
              <a:prstGeom prst="rect">
                <a:avLst/>
              </a:prstGeom>
            </p:spPr>
          </p:pic>
          <p:pic>
            <p:nvPicPr>
              <p:cNvPr id="158" name="Picture 1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4853" y="2412843"/>
                <a:ext cx="239452" cy="237489"/>
              </a:xfrm>
              <a:prstGeom prst="rect">
                <a:avLst/>
              </a:prstGeom>
            </p:spPr>
          </p:pic>
          <p:pic>
            <p:nvPicPr>
              <p:cNvPr id="159" name="Picture 15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4890" y="2412843"/>
                <a:ext cx="239452" cy="237489"/>
              </a:xfrm>
              <a:prstGeom prst="rect">
                <a:avLst/>
              </a:prstGeom>
            </p:spPr>
          </p:pic>
          <p:pic>
            <p:nvPicPr>
              <p:cNvPr id="160" name="Picture 1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927" y="2412843"/>
                <a:ext cx="239452" cy="237489"/>
              </a:xfrm>
              <a:prstGeom prst="rect">
                <a:avLst/>
              </a:prstGeom>
            </p:spPr>
          </p:pic>
          <p:pic>
            <p:nvPicPr>
              <p:cNvPr id="161" name="Picture 16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4964" y="2412843"/>
                <a:ext cx="239452" cy="237489"/>
              </a:xfrm>
              <a:prstGeom prst="rect">
                <a:avLst/>
              </a:prstGeom>
            </p:spPr>
          </p:pic>
          <p:pic>
            <p:nvPicPr>
              <p:cNvPr id="162" name="Picture 16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001" y="2412843"/>
                <a:ext cx="239452" cy="237489"/>
              </a:xfrm>
              <a:prstGeom prst="rect">
                <a:avLst/>
              </a:prstGeom>
            </p:spPr>
          </p:pic>
          <p:pic>
            <p:nvPicPr>
              <p:cNvPr id="163" name="Picture 16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5038" y="2412843"/>
                <a:ext cx="239452" cy="237489"/>
              </a:xfrm>
              <a:prstGeom prst="rect">
                <a:avLst/>
              </a:prstGeom>
            </p:spPr>
          </p:pic>
          <p:pic>
            <p:nvPicPr>
              <p:cNvPr id="164" name="Picture 16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5075" y="2412843"/>
                <a:ext cx="239452" cy="237489"/>
              </a:xfrm>
              <a:prstGeom prst="rect">
                <a:avLst/>
              </a:prstGeom>
            </p:spPr>
          </p:pic>
          <p:pic>
            <p:nvPicPr>
              <p:cNvPr id="165" name="Picture 16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5112" y="2412843"/>
                <a:ext cx="239452" cy="237489"/>
              </a:xfrm>
              <a:prstGeom prst="rect">
                <a:avLst/>
              </a:prstGeom>
            </p:spPr>
          </p:pic>
        </p:grpSp>
        <p:grpSp>
          <p:nvGrpSpPr>
            <p:cNvPr id="166" name="Group 165"/>
            <p:cNvGrpSpPr/>
            <p:nvPr/>
          </p:nvGrpSpPr>
          <p:grpSpPr>
            <a:xfrm>
              <a:off x="7067160" y="2765094"/>
              <a:ext cx="1738738" cy="140463"/>
              <a:chOff x="9534779" y="2412843"/>
              <a:chExt cx="2939785" cy="237489"/>
            </a:xfrm>
          </p:grpSpPr>
          <p:pic>
            <p:nvPicPr>
              <p:cNvPr id="167" name="Picture 1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34779" y="2412843"/>
                <a:ext cx="239452" cy="237489"/>
              </a:xfrm>
              <a:prstGeom prst="rect">
                <a:avLst/>
              </a:prstGeom>
            </p:spPr>
          </p:pic>
          <p:pic>
            <p:nvPicPr>
              <p:cNvPr id="168" name="Picture 16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34816" y="2412843"/>
                <a:ext cx="239452" cy="237489"/>
              </a:xfrm>
              <a:prstGeom prst="rect">
                <a:avLst/>
              </a:prstGeom>
            </p:spPr>
          </p:pic>
          <p:pic>
            <p:nvPicPr>
              <p:cNvPr id="169" name="Picture 16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4853" y="2412843"/>
                <a:ext cx="239452" cy="237489"/>
              </a:xfrm>
              <a:prstGeom prst="rect">
                <a:avLst/>
              </a:prstGeom>
            </p:spPr>
          </p:pic>
          <p:pic>
            <p:nvPicPr>
              <p:cNvPr id="170" name="Picture 16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34890" y="2412843"/>
                <a:ext cx="239452" cy="237489"/>
              </a:xfrm>
              <a:prstGeom prst="rect">
                <a:avLst/>
              </a:prstGeom>
            </p:spPr>
          </p:pic>
          <p:pic>
            <p:nvPicPr>
              <p:cNvPr id="171" name="Picture 17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4927" y="2412843"/>
                <a:ext cx="239452" cy="237489"/>
              </a:xfrm>
              <a:prstGeom prst="rect">
                <a:avLst/>
              </a:prstGeom>
            </p:spPr>
          </p:pic>
          <p:pic>
            <p:nvPicPr>
              <p:cNvPr id="172" name="Picture 17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34964" y="2412843"/>
                <a:ext cx="239452" cy="237489"/>
              </a:xfrm>
              <a:prstGeom prst="rect">
                <a:avLst/>
              </a:prstGeom>
            </p:spPr>
          </p:pic>
          <p:pic>
            <p:nvPicPr>
              <p:cNvPr id="173" name="Picture 17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335001" y="2412843"/>
                <a:ext cx="239452" cy="237489"/>
              </a:xfrm>
              <a:prstGeom prst="rect">
                <a:avLst/>
              </a:prstGeom>
            </p:spPr>
          </p:pic>
          <p:pic>
            <p:nvPicPr>
              <p:cNvPr id="174" name="Picture 1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35038" y="2412843"/>
                <a:ext cx="239452" cy="237489"/>
              </a:xfrm>
              <a:prstGeom prst="rect">
                <a:avLst/>
              </a:prstGeom>
            </p:spPr>
          </p:pic>
          <p:pic>
            <p:nvPicPr>
              <p:cNvPr id="175" name="Picture 17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5075" y="2412843"/>
                <a:ext cx="239452" cy="237489"/>
              </a:xfrm>
              <a:prstGeom prst="rect">
                <a:avLst/>
              </a:prstGeom>
            </p:spPr>
          </p:pic>
          <p:pic>
            <p:nvPicPr>
              <p:cNvPr id="176" name="Picture 1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235112" y="2412843"/>
                <a:ext cx="239452" cy="237489"/>
              </a:xfrm>
              <a:prstGeom prst="rect">
                <a:avLst/>
              </a:prstGeom>
            </p:spPr>
          </p:pic>
        </p:grpSp>
      </p:grpSp>
      <p:grpSp>
        <p:nvGrpSpPr>
          <p:cNvPr id="228" name="Group 227"/>
          <p:cNvGrpSpPr/>
          <p:nvPr/>
        </p:nvGrpSpPr>
        <p:grpSpPr>
          <a:xfrm>
            <a:off x="1885189" y="4071932"/>
            <a:ext cx="8679597" cy="2081536"/>
            <a:chOff x="323528" y="3992453"/>
            <a:chExt cx="8510181" cy="2040907"/>
          </a:xfrm>
        </p:grpSpPr>
        <p:sp>
          <p:nvSpPr>
            <p:cNvPr id="28" name="Rectangle 27"/>
            <p:cNvSpPr/>
            <p:nvPr/>
          </p:nvSpPr>
          <p:spPr>
            <a:xfrm>
              <a:off x="323528" y="3992453"/>
              <a:ext cx="8496944" cy="201622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836"/>
            </a:p>
          </p:txBody>
        </p:sp>
        <p:grpSp>
          <p:nvGrpSpPr>
            <p:cNvPr id="201" name="Group 200"/>
            <p:cNvGrpSpPr/>
            <p:nvPr/>
          </p:nvGrpSpPr>
          <p:grpSpPr>
            <a:xfrm>
              <a:off x="2132626" y="4092673"/>
              <a:ext cx="1734260" cy="1831489"/>
              <a:chOff x="2800119" y="2287590"/>
              <a:chExt cx="2360613" cy="2492957"/>
            </a:xfrm>
          </p:grpSpPr>
          <p:sp>
            <p:nvSpPr>
              <p:cNvPr id="202" name="Rounded Rectangle 201"/>
              <p:cNvSpPr/>
              <p:nvPr/>
            </p:nvSpPr>
            <p:spPr bwMode="auto">
              <a:xfrm>
                <a:off x="2800119" y="2287590"/>
                <a:ext cx="2360613" cy="2492957"/>
              </a:xfrm>
              <a:prstGeom prst="roundRect">
                <a:avLst>
                  <a:gd name="adj" fmla="val 0"/>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premium</a:t>
                </a:r>
              </a:p>
            </p:txBody>
          </p:sp>
          <p:sp>
            <p:nvSpPr>
              <p:cNvPr id="203" name="TextBox 202"/>
              <p:cNvSpPr txBox="1"/>
              <p:nvPr/>
            </p:nvSpPr>
            <p:spPr>
              <a:xfrm>
                <a:off x="2943283" y="2377091"/>
                <a:ext cx="2119811" cy="14865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8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8872" fontAlgn="auto">
                  <a:spcBef>
                    <a:spcPts val="0"/>
                  </a:spcBef>
                  <a:spcAft>
                    <a:spcPts val="450"/>
                  </a:spcAft>
                </a:pPr>
                <a:r>
                  <a:rPr lang="en-US" sz="4945" spc="-112" dirty="0">
                    <a:solidFill>
                      <a:srgbClr val="FFFFFF"/>
                    </a:solidFill>
                  </a:rPr>
                  <a:t>$100</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sp>
          <p:nvSpPr>
            <p:cNvPr id="204" name="TextBox 203"/>
            <p:cNvSpPr txBox="1"/>
            <p:nvPr/>
          </p:nvSpPr>
          <p:spPr>
            <a:xfrm>
              <a:off x="5695712" y="5567248"/>
              <a:ext cx="3137997" cy="466112"/>
            </a:xfrm>
            <a:prstGeom prst="rect">
              <a:avLst/>
            </a:prstGeom>
            <a:noFill/>
          </p:spPr>
          <p:txBody>
            <a:bodyPr wrap="square" lIns="137031" tIns="109625" rIns="137031" bIns="109625" rtlCol="0">
              <a:spAutoFit/>
            </a:bodyPr>
            <a:lstStyle/>
            <a:p>
              <a:pPr algn="ctr" defTabSz="698872">
                <a:lnSpc>
                  <a:spcPct val="90000"/>
                </a:lnSpc>
                <a:spcAft>
                  <a:spcPts val="450"/>
                </a:spcAft>
              </a:pPr>
              <a:r>
                <a:rPr lang="en-US" sz="1798" dirty="0">
                  <a:solidFill>
                    <a:srgbClr val="FFFFFF"/>
                  </a:solidFill>
                </a:rPr>
                <a:t>Up to </a:t>
              </a:r>
              <a:r>
                <a:rPr lang="en-US" sz="1798" dirty="0">
                  <a:solidFill>
                    <a:srgbClr val="FFC000"/>
                  </a:solidFill>
                </a:rPr>
                <a:t>100 </a:t>
              </a:r>
              <a:r>
                <a:rPr lang="en-US" sz="1798" dirty="0">
                  <a:solidFill>
                    <a:srgbClr val="FFFFFF"/>
                  </a:solidFill>
                </a:rPr>
                <a:t>web sites </a:t>
              </a:r>
              <a:r>
                <a:rPr lang="en-US" sz="1798" dirty="0">
                  <a:solidFill>
                    <a:srgbClr val="FFC000"/>
                  </a:solidFill>
                </a:rPr>
                <a:t>+ </a:t>
              </a:r>
              <a:r>
                <a:rPr lang="en-US" sz="1798" dirty="0">
                  <a:gradFill>
                    <a:gsLst>
                      <a:gs pos="2917">
                        <a:srgbClr val="FFFFFF"/>
                      </a:gs>
                      <a:gs pos="30000">
                        <a:srgbClr val="FFFFFF"/>
                      </a:gs>
                    </a:gsLst>
                    <a:lin ang="5400000" scaled="0"/>
                  </a:gradFill>
                </a:rPr>
                <a:t>DB</a:t>
              </a:r>
            </a:p>
          </p:txBody>
        </p:sp>
        <p:grpSp>
          <p:nvGrpSpPr>
            <p:cNvPr id="205" name="Group 204"/>
            <p:cNvGrpSpPr/>
            <p:nvPr/>
          </p:nvGrpSpPr>
          <p:grpSpPr>
            <a:xfrm>
              <a:off x="3865106" y="4092673"/>
              <a:ext cx="1734260" cy="1831489"/>
              <a:chOff x="5158309" y="2287590"/>
              <a:chExt cx="2360613" cy="2492957"/>
            </a:xfrm>
          </p:grpSpPr>
          <p:sp>
            <p:nvSpPr>
              <p:cNvPr id="206" name="Rounded Rectangle 205"/>
              <p:cNvSpPr/>
              <p:nvPr/>
            </p:nvSpPr>
            <p:spPr bwMode="auto">
              <a:xfrm>
                <a:off x="5158309" y="2287590"/>
                <a:ext cx="2360613" cy="2492957"/>
              </a:xfrm>
              <a:prstGeom prst="roundRect">
                <a:avLst>
                  <a:gd name="adj" fmla="val 0"/>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ultimate</a:t>
                </a:r>
              </a:p>
            </p:txBody>
          </p:sp>
          <p:sp>
            <p:nvSpPr>
              <p:cNvPr id="207" name="TextBox 206"/>
              <p:cNvSpPr txBox="1"/>
              <p:nvPr/>
            </p:nvSpPr>
            <p:spPr>
              <a:xfrm>
                <a:off x="5352985" y="2448531"/>
                <a:ext cx="1934141" cy="1453560"/>
              </a:xfrm>
              <a:prstGeom prst="rect">
                <a:avLst/>
              </a:prstGeom>
              <a:noFill/>
              <a:effectLst>
                <a:glow rad="228600">
                  <a:schemeClr val="accent5">
                    <a:satMod val="175000"/>
                    <a:alpha val="40000"/>
                  </a:schemeClr>
                </a:glow>
              </a:effectLst>
            </p:spPr>
            <p:txBody>
              <a:bodyPr wrap="none" lIns="137031" tIns="109625" rIns="137031" bIns="109625" rtlCol="0">
                <a:spAutoFit/>
              </a:bodyPr>
              <a:lstStyle/>
              <a:p>
                <a:pPr algn="ctr" defTabSz="698872">
                  <a:lnSpc>
                    <a:spcPct val="90000"/>
                  </a:lnSpc>
                  <a:spcAft>
                    <a:spcPts val="450"/>
                  </a:spcAft>
                </a:pPr>
                <a:r>
                  <a:rPr lang="en-US" sz="4945" spc="-112" dirty="0">
                    <a:solidFill>
                      <a:srgbClr val="FFFFFF"/>
                    </a:solidFill>
                    <a:latin typeface="Segoe UI Light"/>
                  </a:rPr>
                  <a:t>$150</a:t>
                </a:r>
                <a:r>
                  <a:rPr lang="en-US" sz="4945" spc="-112" dirty="0">
                    <a:solidFill>
                      <a:srgbClr val="FFFFFF"/>
                    </a:solidFill>
                  </a:rPr>
                  <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grpSp>
          <p:nvGrpSpPr>
            <p:cNvPr id="208" name="Group 207"/>
            <p:cNvGrpSpPr/>
            <p:nvPr/>
          </p:nvGrpSpPr>
          <p:grpSpPr>
            <a:xfrm>
              <a:off x="400146" y="4092673"/>
              <a:ext cx="1734260" cy="1831489"/>
              <a:chOff x="441929" y="2287590"/>
              <a:chExt cx="2360613" cy="2492957"/>
            </a:xfrm>
          </p:grpSpPr>
          <p:sp>
            <p:nvSpPr>
              <p:cNvPr id="209" name="Rounded Rectangle 208"/>
              <p:cNvSpPr/>
              <p:nvPr/>
            </p:nvSpPr>
            <p:spPr bwMode="auto">
              <a:xfrm>
                <a:off x="441929" y="2287590"/>
                <a:ext cx="2360613" cy="2492957"/>
              </a:xfrm>
              <a:prstGeom prst="roundRect">
                <a:avLst>
                  <a:gd name="adj" fmla="val 0"/>
                </a:avLst>
              </a:prstGeom>
              <a:solidFill>
                <a:srgbClr val="000000">
                  <a:alpha val="20000"/>
                </a:srgb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professional</a:t>
                </a:r>
              </a:p>
            </p:txBody>
          </p:sp>
          <p:sp>
            <p:nvSpPr>
              <p:cNvPr id="210" name="TextBox 209"/>
              <p:cNvSpPr txBox="1"/>
              <p:nvPr/>
            </p:nvSpPr>
            <p:spPr>
              <a:xfrm>
                <a:off x="756599" y="2448531"/>
                <a:ext cx="1646036" cy="1453560"/>
              </a:xfrm>
              <a:prstGeom prst="rect">
                <a:avLst/>
              </a:prstGeom>
              <a:noFill/>
              <a:effectLst>
                <a:glow rad="228600">
                  <a:schemeClr val="accent5">
                    <a:satMod val="175000"/>
                    <a:alpha val="40000"/>
                  </a:schemeClr>
                </a:glow>
              </a:effectLst>
            </p:spPr>
            <p:txBody>
              <a:bodyPr wrap="none" lIns="137031" tIns="109625" rIns="137031" bIns="109625" rtlCol="0">
                <a:spAutoFit/>
              </a:bodyPr>
              <a:lstStyle/>
              <a:p>
                <a:pPr algn="ctr" defTabSz="698872">
                  <a:lnSpc>
                    <a:spcPct val="90000"/>
                  </a:lnSpc>
                  <a:spcAft>
                    <a:spcPts val="450"/>
                  </a:spcAft>
                </a:pPr>
                <a:r>
                  <a:rPr lang="en-US" sz="4945" spc="-112" dirty="0">
                    <a:solidFill>
                      <a:srgbClr val="FFFFFF"/>
                    </a:solidFill>
                    <a:latin typeface="Segoe UI Light"/>
                  </a:rPr>
                  <a:t>$50</a:t>
                </a:r>
                <a:r>
                  <a:rPr lang="en-US" sz="4945" spc="-112" dirty="0">
                    <a:solidFill>
                      <a:srgbClr val="FFFFFF"/>
                    </a:solidFill>
                  </a:rPr>
                  <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grpSp>
          <p:nvGrpSpPr>
            <p:cNvPr id="211" name="Group 210"/>
            <p:cNvGrpSpPr/>
            <p:nvPr/>
          </p:nvGrpSpPr>
          <p:grpSpPr>
            <a:xfrm>
              <a:off x="2130843" y="4093832"/>
              <a:ext cx="1734260" cy="1831489"/>
              <a:chOff x="2800119" y="1337472"/>
              <a:chExt cx="2360613" cy="2492957"/>
            </a:xfrm>
          </p:grpSpPr>
          <p:sp>
            <p:nvSpPr>
              <p:cNvPr id="212" name="Rounded Rectangle 211"/>
              <p:cNvSpPr/>
              <p:nvPr/>
            </p:nvSpPr>
            <p:spPr bwMode="auto">
              <a:xfrm>
                <a:off x="2800119" y="1337472"/>
                <a:ext cx="2360613" cy="2492957"/>
              </a:xfrm>
              <a:prstGeom prst="roundRect">
                <a:avLst>
                  <a:gd name="adj" fmla="val 0"/>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p>
                <a:pPr algn="ctr" defTabSz="698670" fontAlgn="base">
                  <a:lnSpc>
                    <a:spcPct val="90000"/>
                  </a:lnSpc>
                  <a:spcBef>
                    <a:spcPct val="0"/>
                  </a:spcBef>
                  <a:spcAft>
                    <a:spcPct val="0"/>
                  </a:spcAft>
                </a:pPr>
                <a:r>
                  <a:rPr lang="en-US" sz="2098" dirty="0">
                    <a:gradFill>
                      <a:gsLst>
                        <a:gs pos="0">
                          <a:srgbClr val="FFFFFF"/>
                        </a:gs>
                        <a:gs pos="100000">
                          <a:srgbClr val="FFFFFF"/>
                        </a:gs>
                      </a:gsLst>
                      <a:lin ang="5400000" scaled="0"/>
                    </a:gradFill>
                    <a:ea typeface="Segoe UI" pitchFamily="34" charset="0"/>
                    <a:cs typeface="Segoe UI" pitchFamily="34" charset="0"/>
                  </a:rPr>
                  <a:t>premium</a:t>
                </a:r>
              </a:p>
            </p:txBody>
          </p:sp>
          <p:sp>
            <p:nvSpPr>
              <p:cNvPr id="213" name="TextBox 212"/>
              <p:cNvSpPr txBox="1"/>
              <p:nvPr/>
            </p:nvSpPr>
            <p:spPr>
              <a:xfrm>
                <a:off x="2947145" y="1425395"/>
                <a:ext cx="2119811" cy="1486561"/>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b" anchorCtr="0" forceAA="0" compatLnSpc="1">
                <a:prstTxWarp prst="textNoShape">
                  <a:avLst/>
                </a:prstTxWarp>
                <a:noAutofit/>
              </a:bodyPr>
              <a:lstStyle>
                <a:defPPr>
                  <a:defRPr lang="en-US"/>
                </a:defPPr>
                <a:lvl1pPr algn="ctr" defTabSz="932472" fontAlgn="base">
                  <a:lnSpc>
                    <a:spcPct val="90000"/>
                  </a:lnSpc>
                  <a:spcBef>
                    <a:spcPct val="0"/>
                  </a:spcBef>
                  <a:spcAft>
                    <a:spcPct val="0"/>
                  </a:spcAft>
                  <a:defRPr sz="2800">
                    <a:gradFill>
                      <a:gsLst>
                        <a:gs pos="0">
                          <a:srgbClr val="FFFFFF"/>
                        </a:gs>
                        <a:gs pos="100000">
                          <a:srgbClr val="FFFFFF"/>
                        </a:gs>
                      </a:gsLst>
                      <a:lin ang="5400000" scaled="0"/>
                    </a:gradFill>
                    <a:ea typeface="Segoe UI" pitchFamily="34" charset="0"/>
                    <a:cs typeface="Segoe UI" pitchFamily="34"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defTabSz="698872" fontAlgn="auto">
                  <a:spcBef>
                    <a:spcPts val="0"/>
                  </a:spcBef>
                  <a:spcAft>
                    <a:spcPts val="450"/>
                  </a:spcAft>
                </a:pPr>
                <a:r>
                  <a:rPr lang="en-US" sz="4945" spc="-112" dirty="0">
                    <a:solidFill>
                      <a:srgbClr val="FFFFFF"/>
                    </a:solidFill>
                    <a:latin typeface="Segoe UI Light"/>
                  </a:rPr>
                  <a:t>$100</a:t>
                </a:r>
                <a:r>
                  <a:rPr lang="en-US" sz="4945" spc="-112" dirty="0">
                    <a:solidFill>
                      <a:srgbClr val="FFFFFF"/>
                    </a:solidFill>
                  </a:rPr>
                  <a:t/>
                </a:r>
                <a:br>
                  <a:rPr lang="en-US" sz="4945" spc="-112" dirty="0">
                    <a:solidFill>
                      <a:srgbClr val="FFFFFF"/>
                    </a:solidFill>
                  </a:rPr>
                </a:br>
                <a:r>
                  <a:rPr lang="en-US" sz="1198" dirty="0">
                    <a:solidFill>
                      <a:srgbClr val="FFFFFF"/>
                    </a:solidFill>
                  </a:rPr>
                  <a:t>PER MONTH</a:t>
                </a:r>
                <a:endParaRPr lang="en-US" sz="4046" dirty="0">
                  <a:solidFill>
                    <a:srgbClr val="FFFFFF"/>
                  </a:solidFill>
                </a:endParaRPr>
              </a:p>
            </p:txBody>
          </p:sp>
        </p:grpSp>
        <p:pic>
          <p:nvPicPr>
            <p:cNvPr id="214" name="Picture 2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43178" y="4268643"/>
              <a:ext cx="923423" cy="1202804"/>
            </a:xfrm>
            <a:prstGeom prst="rect">
              <a:avLst/>
            </a:prstGeom>
          </p:spPr>
        </p:pic>
        <p:grpSp>
          <p:nvGrpSpPr>
            <p:cNvPr id="215" name="Group 214"/>
            <p:cNvGrpSpPr/>
            <p:nvPr/>
          </p:nvGrpSpPr>
          <p:grpSpPr>
            <a:xfrm>
              <a:off x="7308119" y="4583316"/>
              <a:ext cx="396041" cy="396041"/>
              <a:chOff x="4807723" y="1762910"/>
              <a:chExt cx="539076" cy="539076"/>
            </a:xfrm>
          </p:grpSpPr>
          <p:sp>
            <p:nvSpPr>
              <p:cNvPr id="216" name="Rectangle 215"/>
              <p:cNvSpPr/>
              <p:nvPr/>
            </p:nvSpPr>
            <p:spPr bwMode="auto">
              <a:xfrm>
                <a:off x="5026003" y="1762910"/>
                <a:ext cx="102310" cy="539076"/>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algn="ctr" defTabSz="698670" fontAlgn="base">
                  <a:lnSpc>
                    <a:spcPct val="90000"/>
                  </a:lnSpc>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sp>
            <p:nvSpPr>
              <p:cNvPr id="217" name="Rectangle 216"/>
              <p:cNvSpPr/>
              <p:nvPr/>
            </p:nvSpPr>
            <p:spPr bwMode="auto">
              <a:xfrm rot="5400000">
                <a:off x="5026106" y="1762910"/>
                <a:ext cx="102310" cy="539076"/>
              </a:xfrm>
              <a:prstGeom prst="rect">
                <a:avLst/>
              </a:prstGeom>
              <a:solidFill>
                <a:srgbClr val="92D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37031" tIns="109625" rIns="137031" bIns="109625" numCol="1" spcCol="0" rtlCol="0" fromWordArt="0" anchor="t" anchorCtr="0" forceAA="0" compatLnSpc="1">
                <a:prstTxWarp prst="textNoShape">
                  <a:avLst/>
                </a:prstTxWarp>
                <a:noAutofit/>
              </a:bodyPr>
              <a:lstStyle/>
              <a:p>
                <a:pPr algn="ctr" defTabSz="698670" fontAlgn="base">
                  <a:lnSpc>
                    <a:spcPct val="90000"/>
                  </a:lnSpc>
                  <a:spcBef>
                    <a:spcPct val="0"/>
                  </a:spcBef>
                  <a:spcAft>
                    <a:spcPct val="0"/>
                  </a:spcAft>
                </a:pPr>
                <a:endParaRPr lang="en-US" sz="1798" dirty="0">
                  <a:gradFill>
                    <a:gsLst>
                      <a:gs pos="0">
                        <a:srgbClr val="FFFFFF"/>
                      </a:gs>
                      <a:gs pos="100000">
                        <a:srgbClr val="FFFFFF"/>
                      </a:gs>
                    </a:gsLst>
                    <a:lin ang="5400000" scaled="0"/>
                  </a:gradFill>
                  <a:ea typeface="Segoe UI" pitchFamily="34" charset="0"/>
                  <a:cs typeface="Segoe UI" pitchFamily="34" charset="0"/>
                </a:endParaRPr>
              </a:p>
            </p:txBody>
          </p:sp>
        </p:grpSp>
        <p:grpSp>
          <p:nvGrpSpPr>
            <p:cNvPr id="218" name="Group 217"/>
            <p:cNvGrpSpPr/>
            <p:nvPr/>
          </p:nvGrpSpPr>
          <p:grpSpPr>
            <a:xfrm>
              <a:off x="5897172" y="4092672"/>
              <a:ext cx="1277407" cy="1430797"/>
              <a:chOff x="7924287" y="204155"/>
              <a:chExt cx="3176477" cy="3557907"/>
            </a:xfrm>
          </p:grpSpPr>
          <p:pic>
            <p:nvPicPr>
              <p:cNvPr id="219" name="Picture 2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287" y="2633029"/>
                <a:ext cx="1547702" cy="1129033"/>
              </a:xfrm>
              <a:prstGeom prst="rect">
                <a:avLst/>
              </a:prstGeom>
            </p:spPr>
          </p:pic>
          <p:pic>
            <p:nvPicPr>
              <p:cNvPr id="220" name="Picture 2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287" y="1418592"/>
                <a:ext cx="1547702" cy="1129033"/>
              </a:xfrm>
              <a:prstGeom prst="rect">
                <a:avLst/>
              </a:prstGeom>
            </p:spPr>
          </p:pic>
          <p:pic>
            <p:nvPicPr>
              <p:cNvPr id="221" name="Picture 22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924287" y="204155"/>
                <a:ext cx="1547702" cy="1129033"/>
              </a:xfrm>
              <a:prstGeom prst="rect">
                <a:avLst/>
              </a:prstGeom>
            </p:spPr>
          </p:pic>
          <p:pic>
            <p:nvPicPr>
              <p:cNvPr id="222" name="Picture 2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3062" y="2633029"/>
                <a:ext cx="1547702" cy="1129033"/>
              </a:xfrm>
              <a:prstGeom prst="rect">
                <a:avLst/>
              </a:prstGeom>
            </p:spPr>
          </p:pic>
          <p:pic>
            <p:nvPicPr>
              <p:cNvPr id="223" name="Picture 2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3062" y="1418592"/>
                <a:ext cx="1547702" cy="1129033"/>
              </a:xfrm>
              <a:prstGeom prst="rect">
                <a:avLst/>
              </a:prstGeom>
            </p:spPr>
          </p:pic>
          <p:pic>
            <p:nvPicPr>
              <p:cNvPr id="224" name="Picture 2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53062" y="204155"/>
                <a:ext cx="1547702" cy="1129033"/>
              </a:xfrm>
              <a:prstGeom prst="rect">
                <a:avLst/>
              </a:prstGeom>
            </p:spPr>
          </p:pic>
        </p:grpSp>
      </p:grpSp>
      <p:sp>
        <p:nvSpPr>
          <p:cNvPr id="103"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smtClean="0"/>
              <a:t>Dev &amp; Test Cost </a:t>
            </a:r>
            <a:r>
              <a:rPr lang="en-GB" i="1" dirty="0" smtClean="0"/>
              <a:t>Facts</a:t>
            </a:r>
            <a:r>
              <a:rPr lang="en-GB" dirty="0" smtClean="0"/>
              <a:t/>
            </a:r>
            <a:br>
              <a:rPr lang="en-GB" dirty="0" smtClean="0"/>
            </a:br>
            <a:r>
              <a:rPr lang="en-GB" sz="3600" dirty="0" smtClean="0">
                <a:gradFill>
                  <a:gsLst>
                    <a:gs pos="1250">
                      <a:schemeClr val="tx2"/>
                    </a:gs>
                    <a:gs pos="99000">
                      <a:schemeClr val="tx2"/>
                    </a:gs>
                  </a:gsLst>
                  <a:lin ang="5400000" scaled="0"/>
                </a:gradFill>
              </a:rPr>
              <a:t>FREE !!!</a:t>
            </a:r>
            <a:endParaRPr lang="en-GB"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146934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animEffect transition="in" filter="fade">
                                      <p:cBhvr>
                                        <p:cTn id="7" dur="500"/>
                                        <p:tgtEl>
                                          <p:spTgt spid="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8"/>
                                        </p:tgtEl>
                                        <p:attrNameLst>
                                          <p:attrName>style.visibility</p:attrName>
                                        </p:attrNameLst>
                                      </p:cBhvr>
                                      <p:to>
                                        <p:strVal val="visible"/>
                                      </p:to>
                                    </p:set>
                                    <p:animEffect transition="in" filter="fade">
                                      <p:cBhvr>
                                        <p:cTn id="12" dur="500"/>
                                        <p:tgtEl>
                                          <p:spTgt spid="2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bwMode="auto">
          <a:xfrm>
            <a:off x="6494090" y="4710772"/>
            <a:ext cx="686235" cy="807856"/>
          </a:xfrm>
          <a:prstGeom prst="ellipse">
            <a:avLst/>
          </a:prstGeom>
          <a:solidFill>
            <a:schemeClr val="accent3">
              <a:lumMod val="75000"/>
            </a:scheme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GB" sz="2244" dirty="0">
              <a:solidFill>
                <a:srgbClr val="002060"/>
              </a:solidFill>
            </a:endParaRPr>
          </a:p>
        </p:txBody>
      </p:sp>
      <p:sp>
        <p:nvSpPr>
          <p:cNvPr id="23" name="Oval 22"/>
          <p:cNvSpPr/>
          <p:nvPr/>
        </p:nvSpPr>
        <p:spPr bwMode="auto">
          <a:xfrm>
            <a:off x="4086362" y="2377160"/>
            <a:ext cx="1707959" cy="1542271"/>
          </a:xfrm>
          <a:prstGeom prst="ellipse">
            <a:avLst/>
          </a:prstGeom>
          <a:solidFill>
            <a:srgbClr val="00B050"/>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GB" sz="2244" dirty="0">
              <a:solidFill>
                <a:srgbClr val="002060"/>
              </a:solidFill>
            </a:endParaRPr>
          </a:p>
        </p:txBody>
      </p:sp>
      <p:sp>
        <p:nvSpPr>
          <p:cNvPr id="2" name="Title 1"/>
          <p:cNvSpPr>
            <a:spLocks noGrp="1"/>
          </p:cNvSpPr>
          <p:nvPr>
            <p:ph type="title"/>
          </p:nvPr>
        </p:nvSpPr>
        <p:spPr>
          <a:xfrm>
            <a:off x="350837" y="313244"/>
            <a:ext cx="5297927" cy="621530"/>
          </a:xfrm>
        </p:spPr>
        <p:txBody>
          <a:bodyPr/>
          <a:lstStyle/>
          <a:p>
            <a:r>
              <a:rPr lang="en-US" dirty="0"/>
              <a:t>NRG ‘PB’ </a:t>
            </a:r>
            <a:r>
              <a:rPr lang="en-US" dirty="0" smtClean="0"/>
              <a:t>curve</a:t>
            </a:r>
            <a:endParaRPr lang="en-US" dirty="0">
              <a:gradFill>
                <a:gsLst>
                  <a:gs pos="50000">
                    <a:schemeClr val="tx2"/>
                  </a:gs>
                  <a:gs pos="100000">
                    <a:schemeClr val="tx2"/>
                  </a:gs>
                </a:gsLst>
                <a:lin ang="5400000" scaled="0"/>
              </a:gradFill>
            </a:endParaRPr>
          </a:p>
        </p:txBody>
      </p:sp>
      <p:cxnSp>
        <p:nvCxnSpPr>
          <p:cNvPr id="8" name="Straight Arrow Connector 7"/>
          <p:cNvCxnSpPr/>
          <p:nvPr/>
        </p:nvCxnSpPr>
        <p:spPr>
          <a:xfrm flipV="1">
            <a:off x="3882789" y="2070173"/>
            <a:ext cx="0" cy="3965841"/>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872395" y="6000673"/>
            <a:ext cx="5007273"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40824" y="3699701"/>
            <a:ext cx="1449680" cy="448228"/>
          </a:xfrm>
          <a:prstGeom prst="rect">
            <a:avLst/>
          </a:prstGeom>
          <a:noFill/>
        </p:spPr>
        <p:txBody>
          <a:bodyPr wrap="square" lIns="0" tIns="0" rIns="0" bIns="0" rtlCol="0">
            <a:spAutoFit/>
          </a:bodyPr>
          <a:lstStyle/>
          <a:p>
            <a:pPr algn="r"/>
            <a:r>
              <a:rPr lang="en-GB" sz="2856" b="1" dirty="0">
                <a:solidFill>
                  <a:srgbClr val="969696"/>
                </a:solidFill>
              </a:rPr>
              <a:t>Benefit</a:t>
            </a:r>
          </a:p>
        </p:txBody>
      </p:sp>
      <p:sp>
        <p:nvSpPr>
          <p:cNvPr id="13" name="TextBox 12"/>
          <p:cNvSpPr txBox="1"/>
          <p:nvPr/>
        </p:nvSpPr>
        <p:spPr>
          <a:xfrm>
            <a:off x="4306744" y="6294440"/>
            <a:ext cx="3489074" cy="448228"/>
          </a:xfrm>
          <a:prstGeom prst="rect">
            <a:avLst/>
          </a:prstGeom>
          <a:noFill/>
        </p:spPr>
        <p:txBody>
          <a:bodyPr wrap="square" lIns="0" tIns="0" rIns="0" bIns="0" rtlCol="0">
            <a:spAutoFit/>
          </a:bodyPr>
          <a:lstStyle/>
          <a:p>
            <a:r>
              <a:rPr lang="en-GB" sz="2856" b="1" dirty="0">
                <a:solidFill>
                  <a:srgbClr val="969696"/>
                </a:solidFill>
              </a:rPr>
              <a:t>Number of slide</a:t>
            </a:r>
          </a:p>
        </p:txBody>
      </p:sp>
      <p:sp>
        <p:nvSpPr>
          <p:cNvPr id="19" name="Freeform 18"/>
          <p:cNvSpPr/>
          <p:nvPr/>
        </p:nvSpPr>
        <p:spPr>
          <a:xfrm>
            <a:off x="3998338" y="1686554"/>
            <a:ext cx="4533507" cy="4202267"/>
          </a:xfrm>
          <a:custGeom>
            <a:avLst/>
            <a:gdLst>
              <a:gd name="connsiteX0" fmla="*/ 0 w 5925147"/>
              <a:gd name="connsiteY0" fmla="*/ 3977336 h 4120244"/>
              <a:gd name="connsiteX1" fmla="*/ 777240 w 5925147"/>
              <a:gd name="connsiteY1" fmla="*/ 1310336 h 4120244"/>
              <a:gd name="connsiteX2" fmla="*/ 2316480 w 5925147"/>
              <a:gd name="connsiteY2" fmla="*/ 1858976 h 4120244"/>
              <a:gd name="connsiteX3" fmla="*/ 3276600 w 5925147"/>
              <a:gd name="connsiteY3" fmla="*/ 3733496 h 4120244"/>
              <a:gd name="connsiteX4" fmla="*/ 3733800 w 5925147"/>
              <a:gd name="connsiteY4" fmla="*/ 3291536 h 4120244"/>
              <a:gd name="connsiteX5" fmla="*/ 5760720 w 5925147"/>
              <a:gd name="connsiteY5" fmla="*/ 4007816 h 4120244"/>
              <a:gd name="connsiteX6" fmla="*/ 5806440 w 5925147"/>
              <a:gd name="connsiteY6" fmla="*/ 487376 h 4120244"/>
              <a:gd name="connsiteX7" fmla="*/ 5806440 w 5925147"/>
              <a:gd name="connsiteY7" fmla="*/ 30176 h 4120244"/>
              <a:gd name="connsiteX8" fmla="*/ 5806440 w 5925147"/>
              <a:gd name="connsiteY8" fmla="*/ 30176 h 4120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5147" h="4120244">
                <a:moveTo>
                  <a:pt x="0" y="3977336"/>
                </a:moveTo>
                <a:cubicBezTo>
                  <a:pt x="195580" y="2820366"/>
                  <a:pt x="391160" y="1663396"/>
                  <a:pt x="777240" y="1310336"/>
                </a:cubicBezTo>
                <a:cubicBezTo>
                  <a:pt x="1163320" y="957276"/>
                  <a:pt x="1899920" y="1455116"/>
                  <a:pt x="2316480" y="1858976"/>
                </a:cubicBezTo>
                <a:cubicBezTo>
                  <a:pt x="2733040" y="2262836"/>
                  <a:pt x="3040380" y="3494736"/>
                  <a:pt x="3276600" y="3733496"/>
                </a:cubicBezTo>
                <a:cubicBezTo>
                  <a:pt x="3512820" y="3972256"/>
                  <a:pt x="3319780" y="3245816"/>
                  <a:pt x="3733800" y="3291536"/>
                </a:cubicBezTo>
                <a:cubicBezTo>
                  <a:pt x="4147820" y="3337256"/>
                  <a:pt x="5415280" y="4475176"/>
                  <a:pt x="5760720" y="4007816"/>
                </a:cubicBezTo>
                <a:cubicBezTo>
                  <a:pt x="6106160" y="3540456"/>
                  <a:pt x="5798820" y="1150316"/>
                  <a:pt x="5806440" y="487376"/>
                </a:cubicBezTo>
                <a:cubicBezTo>
                  <a:pt x="5814060" y="-175564"/>
                  <a:pt x="5806440" y="30176"/>
                  <a:pt x="5806440" y="30176"/>
                </a:cubicBezTo>
                <a:lnTo>
                  <a:pt x="5806440" y="30176"/>
                </a:ln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36">
              <a:solidFill>
                <a:srgbClr val="002060"/>
              </a:solidFill>
            </a:endParaRPr>
          </a:p>
        </p:txBody>
      </p:sp>
      <p:pic>
        <p:nvPicPr>
          <p:cNvPr id="1026" name="Picture 2" descr="C:\Users\Nigel\Pictures\Presentations\Exit Map Running.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flipH="1">
            <a:off x="8054675" y="1592558"/>
            <a:ext cx="954339" cy="10314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7" name="Picture 3" descr="C:\Users\Nigel\Pictures\Presentations\no exit2.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087145" y="4710772"/>
            <a:ext cx="1268023" cy="95280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8" name="Picture 4" descr="C:\Users\Nigel\Pictures\Presentations\smilie thumbs up.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97184" y="2441195"/>
            <a:ext cx="1468830" cy="142804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073489" y="1525396"/>
            <a:ext cx="1554339" cy="1165754"/>
          </a:xfrm>
          <a:prstGeom prst="rect">
            <a:avLst/>
          </a:prstGeom>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196064" y="1108148"/>
            <a:ext cx="1990725" cy="2000250"/>
          </a:xfrm>
          <a:prstGeom prst="rect">
            <a:avLst/>
          </a:prstGeom>
        </p:spPr>
      </p:pic>
    </p:spTree>
    <p:extLst>
      <p:ext uri="{BB962C8B-B14F-4D97-AF65-F5344CB8AC3E}">
        <p14:creationId xmlns:p14="http://schemas.microsoft.com/office/powerpoint/2010/main" val="37702353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arn(inVertical)">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1027"/>
                                        </p:tgtEl>
                                        <p:attrNameLst>
                                          <p:attrName>style.visibility</p:attrName>
                                        </p:attrNameLst>
                                      </p:cBhvr>
                                      <p:to>
                                        <p:strVal val="visible"/>
                                      </p:to>
                                    </p:set>
                                    <p:anim calcmode="lin" valueType="num">
                                      <p:cBhvr>
                                        <p:cTn id="36" dur="500" fill="hold"/>
                                        <p:tgtEl>
                                          <p:spTgt spid="1027"/>
                                        </p:tgtEl>
                                        <p:attrNameLst>
                                          <p:attrName>ppt_w</p:attrName>
                                        </p:attrNameLst>
                                      </p:cBhvr>
                                      <p:tavLst>
                                        <p:tav tm="0">
                                          <p:val>
                                            <p:fltVal val="0"/>
                                          </p:val>
                                        </p:tav>
                                        <p:tav tm="100000">
                                          <p:val>
                                            <p:strVal val="#ppt_w"/>
                                          </p:val>
                                        </p:tav>
                                      </p:tavLst>
                                    </p:anim>
                                    <p:anim calcmode="lin" valueType="num">
                                      <p:cBhvr>
                                        <p:cTn id="37" dur="500" fill="hold"/>
                                        <p:tgtEl>
                                          <p:spTgt spid="1027"/>
                                        </p:tgtEl>
                                        <p:attrNameLst>
                                          <p:attrName>ppt_h</p:attrName>
                                        </p:attrNameLst>
                                      </p:cBhvr>
                                      <p:tavLst>
                                        <p:tav tm="0">
                                          <p:val>
                                            <p:fltVal val="0"/>
                                          </p:val>
                                        </p:tav>
                                        <p:tav tm="100000">
                                          <p:val>
                                            <p:strVal val="#ppt_h"/>
                                          </p:val>
                                        </p:tav>
                                      </p:tavLst>
                                    </p:anim>
                                    <p:animEffect transition="in" filter="fade">
                                      <p:cBhvr>
                                        <p:cTn id="38" dur="500"/>
                                        <p:tgtEl>
                                          <p:spTgt spid="1027"/>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31" presetClass="entr" presetSubtype="0" fill="hold" nodeType="afterEffect">
                                  <p:stCondLst>
                                    <p:cond delay="0"/>
                                  </p:stCondLst>
                                  <p:childTnLst>
                                    <p:set>
                                      <p:cBhvr>
                                        <p:cTn id="47" dur="1" fill="hold">
                                          <p:stCondLst>
                                            <p:cond delay="0"/>
                                          </p:stCondLst>
                                        </p:cTn>
                                        <p:tgtEl>
                                          <p:spTgt spid="1028"/>
                                        </p:tgtEl>
                                        <p:attrNameLst>
                                          <p:attrName>style.visibility</p:attrName>
                                        </p:attrNameLst>
                                      </p:cBhvr>
                                      <p:to>
                                        <p:strVal val="visible"/>
                                      </p:to>
                                    </p:set>
                                    <p:anim calcmode="lin" valueType="num">
                                      <p:cBhvr>
                                        <p:cTn id="48" dur="1000" fill="hold"/>
                                        <p:tgtEl>
                                          <p:spTgt spid="1028"/>
                                        </p:tgtEl>
                                        <p:attrNameLst>
                                          <p:attrName>ppt_w</p:attrName>
                                        </p:attrNameLst>
                                      </p:cBhvr>
                                      <p:tavLst>
                                        <p:tav tm="0">
                                          <p:val>
                                            <p:fltVal val="0"/>
                                          </p:val>
                                        </p:tav>
                                        <p:tav tm="100000">
                                          <p:val>
                                            <p:strVal val="#ppt_w"/>
                                          </p:val>
                                        </p:tav>
                                      </p:tavLst>
                                    </p:anim>
                                    <p:anim calcmode="lin" valueType="num">
                                      <p:cBhvr>
                                        <p:cTn id="49" dur="1000" fill="hold"/>
                                        <p:tgtEl>
                                          <p:spTgt spid="1028"/>
                                        </p:tgtEl>
                                        <p:attrNameLst>
                                          <p:attrName>ppt_h</p:attrName>
                                        </p:attrNameLst>
                                      </p:cBhvr>
                                      <p:tavLst>
                                        <p:tav tm="0">
                                          <p:val>
                                            <p:fltVal val="0"/>
                                          </p:val>
                                        </p:tav>
                                        <p:tav tm="100000">
                                          <p:val>
                                            <p:strVal val="#ppt_h"/>
                                          </p:val>
                                        </p:tav>
                                      </p:tavLst>
                                    </p:anim>
                                    <p:anim calcmode="lin" valueType="num">
                                      <p:cBhvr>
                                        <p:cTn id="50" dur="1000" fill="hold"/>
                                        <p:tgtEl>
                                          <p:spTgt spid="1028"/>
                                        </p:tgtEl>
                                        <p:attrNameLst>
                                          <p:attrName>style.rotation</p:attrName>
                                        </p:attrNameLst>
                                      </p:cBhvr>
                                      <p:tavLst>
                                        <p:tav tm="0">
                                          <p:val>
                                            <p:fltVal val="90"/>
                                          </p:val>
                                        </p:tav>
                                        <p:tav tm="100000">
                                          <p:val>
                                            <p:fltVal val="0"/>
                                          </p:val>
                                        </p:tav>
                                      </p:tavLst>
                                    </p:anim>
                                    <p:animEffect transition="in" filter="fade">
                                      <p:cBhvr>
                                        <p:cTn id="51" dur="1000"/>
                                        <p:tgtEl>
                                          <p:spTgt spid="102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3"/>
                                        </p:tgtEl>
                                        <p:attrNameLst>
                                          <p:attrName>style.visibility</p:attrName>
                                        </p:attrNameLst>
                                      </p:cBhvr>
                                      <p:to>
                                        <p:strVal val="visible"/>
                                      </p:to>
                                    </p:set>
                                    <p:animEffect transition="in" filter="wipe(down)">
                                      <p:cBhvr>
                                        <p:cTn id="56" dur="500"/>
                                        <p:tgtEl>
                                          <p:spTgt spid="3"/>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p:cTn id="61" dur="500" fill="hold"/>
                                        <p:tgtEl>
                                          <p:spTgt spid="4"/>
                                        </p:tgtEl>
                                        <p:attrNameLst>
                                          <p:attrName>ppt_w</p:attrName>
                                        </p:attrNameLst>
                                      </p:cBhvr>
                                      <p:tavLst>
                                        <p:tav tm="0">
                                          <p:val>
                                            <p:fltVal val="0"/>
                                          </p:val>
                                        </p:tav>
                                        <p:tav tm="100000">
                                          <p:val>
                                            <p:strVal val="#ppt_w"/>
                                          </p:val>
                                        </p:tav>
                                      </p:tavLst>
                                    </p:anim>
                                    <p:anim calcmode="lin" valueType="num">
                                      <p:cBhvr>
                                        <p:cTn id="62" dur="500" fill="hold"/>
                                        <p:tgtEl>
                                          <p:spTgt spid="4"/>
                                        </p:tgtEl>
                                        <p:attrNameLst>
                                          <p:attrName>ppt_h</p:attrName>
                                        </p:attrNameLst>
                                      </p:cBhvr>
                                      <p:tavLst>
                                        <p:tav tm="0">
                                          <p:val>
                                            <p:fltVal val="0"/>
                                          </p:val>
                                        </p:tav>
                                        <p:tav tm="100000">
                                          <p:val>
                                            <p:strVal val="#ppt_h"/>
                                          </p:val>
                                        </p:tav>
                                      </p:tavLst>
                                    </p:anim>
                                    <p:animEffect transition="in" filter="fade">
                                      <p:cBhvr>
                                        <p:cTn id="6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2" grpId="0"/>
      <p:bldP spid="13" grpId="0"/>
      <p:bldP spid="1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but not Least …. </a:t>
            </a:r>
            <a:endParaRPr lang="en-US" dirty="0"/>
          </a:p>
        </p:txBody>
      </p:sp>
    </p:spTree>
    <p:extLst>
      <p:ext uri="{BB962C8B-B14F-4D97-AF65-F5344CB8AC3E}">
        <p14:creationId xmlns:p14="http://schemas.microsoft.com/office/powerpoint/2010/main" val="176976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8811" y="662421"/>
            <a:ext cx="6712801" cy="5226465"/>
          </a:xfrm>
          <a:prstGeom prst="rect">
            <a:avLst/>
          </a:prstGeom>
        </p:spPr>
      </p:pic>
    </p:spTree>
    <p:extLst>
      <p:ext uri="{BB962C8B-B14F-4D97-AF65-F5344CB8AC3E}">
        <p14:creationId xmlns:p14="http://schemas.microsoft.com/office/powerpoint/2010/main" val="738343259"/>
      </p:ext>
    </p:extLst>
  </p:cSld>
  <p:clrMapOvr>
    <a:masterClrMapping/>
  </p:clrMapOvr>
  <p:transition>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
            <a:ext cx="12436475" cy="6994527"/>
          </a:xfrm>
          <a:prstGeom prst="rect">
            <a:avLst/>
          </a:prstGeom>
        </p:spPr>
      </p:pic>
      <p:sp>
        <p:nvSpPr>
          <p:cNvPr id="2" name="Rectangle 1"/>
          <p:cNvSpPr/>
          <p:nvPr/>
        </p:nvSpPr>
        <p:spPr>
          <a:xfrm rot="20224708">
            <a:off x="968991" y="2343099"/>
            <a:ext cx="9375901" cy="23083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lIns="91440" tIns="45720" rIns="91440" bIns="45720">
            <a:spAutoFit/>
          </a:bodyPr>
          <a:lstStyle/>
          <a:p>
            <a:pPr algn="ctr"/>
            <a:r>
              <a:rPr lang="en-US" sz="7200" b="1" cap="none" spc="0" dirty="0" smtClean="0">
                <a:ln w="0"/>
                <a:solidFill>
                  <a:schemeClr val="accent5">
                    <a:lumMod val="60000"/>
                    <a:lumOff val="40000"/>
                  </a:schemeClr>
                </a:solidFill>
                <a:effectLst>
                  <a:outerShdw blurRad="38100" dist="19050" dir="2700000" algn="tl" rotWithShape="0">
                    <a:schemeClr val="dk1">
                      <a:alpha val="40000"/>
                    </a:schemeClr>
                  </a:outerShdw>
                </a:effectLst>
              </a:rPr>
              <a:t>Microsoft Core Pillar </a:t>
            </a:r>
          </a:p>
          <a:p>
            <a:pPr algn="ctr"/>
            <a:r>
              <a:rPr lang="en-US" sz="7200" b="1" dirty="0" smtClean="0">
                <a:ln w="0"/>
                <a:solidFill>
                  <a:schemeClr val="accent5">
                    <a:lumMod val="60000"/>
                    <a:lumOff val="40000"/>
                  </a:schemeClr>
                </a:solidFill>
                <a:effectLst>
                  <a:outerShdw blurRad="38100" dist="19050" dir="2700000" algn="tl" rotWithShape="0">
                    <a:schemeClr val="dk1">
                      <a:alpha val="40000"/>
                    </a:schemeClr>
                  </a:outerShdw>
                </a:effectLst>
              </a:rPr>
              <a:t>&amp; Differentiator</a:t>
            </a:r>
            <a:endParaRPr lang="en-US" sz="7200" b="1" cap="none" spc="0" dirty="0">
              <a:ln w="0"/>
              <a:solidFill>
                <a:schemeClr val="accent5">
                  <a:lumMod val="60000"/>
                  <a:lumOff val="4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76430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nvPr>
        </p:nvGraphicFramePr>
        <p:xfrm>
          <a:off x="3132574" y="1497297"/>
          <a:ext cx="6561636" cy="43208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smtClean="0"/>
              <a:t>Understand what you mean by Security</a:t>
            </a:r>
            <a:br>
              <a:rPr lang="en-GB" dirty="0" smtClean="0"/>
            </a:br>
            <a:r>
              <a:rPr lang="en-GB" sz="3600" dirty="0" smtClean="0">
                <a:gradFill>
                  <a:gsLst>
                    <a:gs pos="1250">
                      <a:schemeClr val="tx2"/>
                    </a:gs>
                    <a:gs pos="99000">
                      <a:schemeClr val="tx2"/>
                    </a:gs>
                  </a:gsLst>
                  <a:lin ang="5400000" scaled="0"/>
                </a:gradFill>
              </a:rPr>
              <a:t>Break it down</a:t>
            </a:r>
            <a:endParaRPr lang="en-GB"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2678884971"/>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0"/>
            <a:ext cx="12436474" cy="6994525"/>
          </a:xfrm>
          <a:prstGeom prst="rect">
            <a:avLst/>
          </a:prstGeom>
        </p:spPr>
      </p:pic>
    </p:spTree>
    <p:extLst>
      <p:ext uri="{BB962C8B-B14F-4D97-AF65-F5344CB8AC3E}">
        <p14:creationId xmlns:p14="http://schemas.microsoft.com/office/powerpoint/2010/main" val="159307001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938317" y="1481038"/>
            <a:ext cx="5256584" cy="4752528"/>
          </a:xfrm>
        </p:spPr>
        <p:txBody>
          <a:bodyPr>
            <a:normAutofit fontScale="62500" lnSpcReduction="20000"/>
          </a:bodyPr>
          <a:lstStyle/>
          <a:p>
            <a:pPr>
              <a:lnSpc>
                <a:spcPct val="100000"/>
              </a:lnSpc>
            </a:pPr>
            <a:r>
              <a:rPr lang="en-US" dirty="0" smtClean="0">
                <a:solidFill>
                  <a:srgbClr val="505050"/>
                </a:solidFill>
              </a:rPr>
              <a:t>One </a:t>
            </a:r>
            <a:r>
              <a:rPr lang="en-US" dirty="0">
                <a:solidFill>
                  <a:srgbClr val="505050"/>
                </a:solidFill>
              </a:rPr>
              <a:t>location to aggregate content across Security, Privacy, and Compliance</a:t>
            </a:r>
          </a:p>
          <a:p>
            <a:pPr>
              <a:lnSpc>
                <a:spcPct val="100000"/>
              </a:lnSpc>
            </a:pPr>
            <a:r>
              <a:rPr lang="en-US" dirty="0">
                <a:solidFill>
                  <a:srgbClr val="505050"/>
                </a:solidFill>
              </a:rPr>
              <a:t>Detailed FAQ section</a:t>
            </a:r>
          </a:p>
          <a:p>
            <a:pPr>
              <a:lnSpc>
                <a:spcPct val="100000"/>
              </a:lnSpc>
            </a:pPr>
            <a:r>
              <a:rPr lang="en-US" dirty="0">
                <a:solidFill>
                  <a:srgbClr val="505050"/>
                </a:solidFill>
              </a:rPr>
              <a:t>Trust Center pillars match O365</a:t>
            </a:r>
          </a:p>
          <a:p>
            <a:pPr>
              <a:lnSpc>
                <a:spcPct val="100000"/>
              </a:lnSpc>
            </a:pPr>
            <a:r>
              <a:rPr lang="en-US" dirty="0">
                <a:solidFill>
                  <a:srgbClr val="505050"/>
                </a:solidFill>
              </a:rPr>
              <a:t>Windows Azure Core Services:</a:t>
            </a:r>
          </a:p>
          <a:p>
            <a:pPr marL="641350" lvl="1" indent="-228600">
              <a:lnSpc>
                <a:spcPct val="110000"/>
              </a:lnSpc>
            </a:pPr>
            <a:r>
              <a:rPr lang="en-US" sz="3200" dirty="0">
                <a:solidFill>
                  <a:srgbClr val="505050"/>
                </a:solidFill>
              </a:rPr>
              <a:t>ISO 27001</a:t>
            </a:r>
          </a:p>
          <a:p>
            <a:pPr marL="641350" lvl="1" indent="-228600">
              <a:lnSpc>
                <a:spcPct val="110000"/>
              </a:lnSpc>
            </a:pPr>
            <a:r>
              <a:rPr lang="en-US" sz="3200" dirty="0">
                <a:solidFill>
                  <a:srgbClr val="505050"/>
                </a:solidFill>
              </a:rPr>
              <a:t>E.U. Model Clauses</a:t>
            </a:r>
          </a:p>
          <a:p>
            <a:pPr>
              <a:lnSpc>
                <a:spcPct val="100000"/>
              </a:lnSpc>
            </a:pPr>
            <a:r>
              <a:rPr lang="en-US" dirty="0">
                <a:solidFill>
                  <a:srgbClr val="505050"/>
                </a:solidFill>
              </a:rPr>
              <a:t>Constantly updated on details, e.g.</a:t>
            </a:r>
          </a:p>
          <a:p>
            <a:pPr marL="641350" lvl="1" indent="-228600">
              <a:lnSpc>
                <a:spcPct val="110000"/>
              </a:lnSpc>
            </a:pPr>
            <a:r>
              <a:rPr lang="en-US" sz="3200" dirty="0">
                <a:solidFill>
                  <a:srgbClr val="505050"/>
                </a:solidFill>
              </a:rPr>
              <a:t>HIPAA BAA</a:t>
            </a:r>
          </a:p>
          <a:p>
            <a:pPr marL="641350" lvl="1" indent="-228600">
              <a:lnSpc>
                <a:spcPct val="110000"/>
              </a:lnSpc>
            </a:pPr>
            <a:r>
              <a:rPr lang="en-US" sz="3200" dirty="0">
                <a:solidFill>
                  <a:srgbClr val="505050"/>
                </a:solidFill>
              </a:rPr>
              <a:t>SSAE 16 SOC 1 Type 2</a:t>
            </a:r>
          </a:p>
          <a:p>
            <a:pPr marL="641350" lvl="1" indent="-228600">
              <a:lnSpc>
                <a:spcPct val="110000"/>
              </a:lnSpc>
            </a:pPr>
            <a:r>
              <a:rPr lang="en-US" sz="3200" dirty="0">
                <a:solidFill>
                  <a:srgbClr val="505050"/>
                </a:solidFill>
              </a:rPr>
              <a:t>FISMA / </a:t>
            </a:r>
            <a:r>
              <a:rPr lang="en-US" sz="3200" dirty="0" err="1">
                <a:solidFill>
                  <a:srgbClr val="505050"/>
                </a:solidFill>
              </a:rPr>
              <a:t>FedRAMP</a:t>
            </a:r>
            <a:endParaRPr lang="en-US" sz="3200" dirty="0">
              <a:solidFill>
                <a:srgbClr val="505050"/>
              </a:solidFill>
            </a:endParaRPr>
          </a:p>
        </p:txBody>
      </p:sp>
      <p:pic>
        <p:nvPicPr>
          <p:cNvPr id="5" name="Picture 4"/>
          <p:cNvPicPr>
            <a:picLocks noChangeAspect="1"/>
          </p:cNvPicPr>
          <p:nvPr/>
        </p:nvPicPr>
        <p:blipFill>
          <a:blip r:embed="rId3"/>
          <a:stretch>
            <a:fillRect/>
          </a:stretch>
        </p:blipFill>
        <p:spPr>
          <a:xfrm>
            <a:off x="529662" y="1266389"/>
            <a:ext cx="6089651" cy="5072589"/>
          </a:xfrm>
          <a:prstGeom prst="rect">
            <a:avLst/>
          </a:prstGeom>
        </p:spPr>
      </p:pic>
      <p:sp>
        <p:nvSpPr>
          <p:cNvPr id="4" name="Rectangle 3"/>
          <p:cNvSpPr/>
          <p:nvPr/>
        </p:nvSpPr>
        <p:spPr>
          <a:xfrm>
            <a:off x="2257797" y="6391148"/>
            <a:ext cx="8258864" cy="461665"/>
          </a:xfrm>
          <a:prstGeom prst="rect">
            <a:avLst/>
          </a:prstGeom>
        </p:spPr>
        <p:txBody>
          <a:bodyPr wrap="none">
            <a:spAutoFit/>
          </a:bodyPr>
          <a:lstStyle/>
          <a:p>
            <a:r>
              <a:rPr lang="en-US" sz="2400" dirty="0">
                <a:hlinkClick r:id="rId4"/>
              </a:rPr>
              <a:t>http://www.windowsazure.com/en-us/support/trust-center/</a:t>
            </a:r>
            <a:endParaRPr lang="en-US" sz="2400" dirty="0"/>
          </a:p>
        </p:txBody>
      </p:sp>
      <p:sp>
        <p:nvSpPr>
          <p:cNvPr id="7" name="Title 1"/>
          <p:cNvSpPr txBox="1">
            <a:spLocks/>
          </p:cNvSpPr>
          <p:nvPr/>
        </p:nvSpPr>
        <p:spPr>
          <a:xfrm>
            <a:off x="274639" y="295274"/>
            <a:ext cx="11889564" cy="917575"/>
          </a:xfrm>
          <a:prstGeom prst="rect">
            <a:avLst/>
          </a:prstGeom>
        </p:spPr>
        <p:txBody>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smtClean="0"/>
              <a:t>Windows Azure Trust </a:t>
            </a:r>
            <a:r>
              <a:rPr lang="en-GB" dirty="0" err="1" smtClean="0"/>
              <a:t>Center</a:t>
            </a:r>
            <a:r>
              <a:rPr lang="en-GB" dirty="0" smtClean="0"/>
              <a:t/>
            </a:r>
            <a:br>
              <a:rPr lang="en-GB" dirty="0" smtClean="0"/>
            </a:br>
            <a:endParaRPr lang="en-GB"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30480696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49746" y="518124"/>
            <a:ext cx="9322282" cy="5379261"/>
          </a:xfrm>
          <a:prstGeom prst="rect">
            <a:avLst/>
          </a:prstGeom>
          <a:solidFill>
            <a:srgbClr val="FFFFFF"/>
          </a:solidFill>
        </p:spPr>
        <p:txBody>
          <a:bodyPr wrap="square" lIns="0" tIns="0" rIns="0" bIns="0" rtlCol="0">
            <a:spAutoFit/>
          </a:bodyPr>
          <a:lstStyle/>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a:gradFill>
                <a:gsLst>
                  <a:gs pos="2917">
                    <a:srgbClr val="000000"/>
                  </a:gs>
                  <a:gs pos="30000">
                    <a:srgbClr val="000000"/>
                  </a:gs>
                </a:gsLst>
                <a:lin ang="5400000" scaled="0"/>
              </a:gradFill>
            </a:endParaRPr>
          </a:p>
          <a:p>
            <a:endParaRPr lang="en-US" sz="2142" dirty="0" err="1">
              <a:gradFill>
                <a:gsLst>
                  <a:gs pos="2917">
                    <a:srgbClr val="000000"/>
                  </a:gs>
                  <a:gs pos="30000">
                    <a:srgbClr val="000000"/>
                  </a:gs>
                </a:gsLst>
                <a:lin ang="5400000" scaled="0"/>
              </a:gradFill>
            </a:endParaRPr>
          </a:p>
        </p:txBody>
      </p:sp>
      <p:grpSp>
        <p:nvGrpSpPr>
          <p:cNvPr id="70" name="Group 69"/>
          <p:cNvGrpSpPr/>
          <p:nvPr/>
        </p:nvGrpSpPr>
        <p:grpSpPr>
          <a:xfrm>
            <a:off x="1514459" y="1212850"/>
            <a:ext cx="9257053" cy="5739308"/>
            <a:chOff x="32138" y="980728"/>
            <a:chExt cx="9076366" cy="5354346"/>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973" y="1121748"/>
              <a:ext cx="1657115" cy="12285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921" y="2454905"/>
              <a:ext cx="1257122" cy="126426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06491" y="2489644"/>
              <a:ext cx="1464261" cy="127855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73294" y="1866579"/>
              <a:ext cx="1129751" cy="109836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2236" y="4687430"/>
              <a:ext cx="1664258" cy="127140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143341" y="2565939"/>
              <a:ext cx="1428548" cy="1342834"/>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342" y="4583844"/>
              <a:ext cx="909920" cy="644379"/>
            </a:xfrm>
            <a:prstGeom prst="rect">
              <a:avLst/>
            </a:prstGeom>
          </p:spPr>
        </p:pic>
        <p:pic>
          <p:nvPicPr>
            <p:cNvPr id="11" name="Picture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398676" y="1453022"/>
              <a:ext cx="1928539" cy="1299978"/>
            </a:xfrm>
            <a:prstGeom prst="rect">
              <a:avLst/>
            </a:prstGeom>
          </p:spPr>
        </p:pic>
        <p:pic>
          <p:nvPicPr>
            <p:cNvPr id="12" name="Picture 1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8930" y="3579457"/>
              <a:ext cx="1014269" cy="1221408"/>
            </a:xfrm>
            <a:prstGeom prst="rect">
              <a:avLst/>
            </a:prstGeom>
          </p:spPr>
        </p:pic>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18651" y="2442830"/>
              <a:ext cx="1066116" cy="619399"/>
            </a:xfrm>
            <a:prstGeom prst="rect">
              <a:avLst/>
            </a:prstGeom>
          </p:spPr>
        </p:pic>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63297" y="1575313"/>
              <a:ext cx="1528545" cy="842843"/>
            </a:xfrm>
            <a:prstGeom prst="rect">
              <a:avLst/>
            </a:prstGeom>
          </p:spPr>
        </p:pic>
        <p:pic>
          <p:nvPicPr>
            <p:cNvPr id="15" name="Picture 1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602026" y="4897863"/>
              <a:ext cx="919598" cy="626689"/>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584695" y="4539017"/>
              <a:ext cx="1871397" cy="1257122"/>
            </a:xfrm>
            <a:prstGeom prst="rect">
              <a:avLst/>
            </a:prstGeom>
          </p:spPr>
        </p:pic>
        <p:pic>
          <p:nvPicPr>
            <p:cNvPr id="17" name="Picture 1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013470" y="2438851"/>
              <a:ext cx="832452" cy="832452"/>
            </a:xfrm>
            <a:prstGeom prst="rect">
              <a:avLst/>
            </a:prstGeom>
          </p:spPr>
        </p:pic>
        <p:pic>
          <p:nvPicPr>
            <p:cNvPr id="18" name="Picture 1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711208" y="3635565"/>
              <a:ext cx="1614259" cy="1121410"/>
            </a:xfrm>
            <a:prstGeom prst="rect">
              <a:avLst/>
            </a:prstGeom>
          </p:spPr>
        </p:pic>
        <p:pic>
          <p:nvPicPr>
            <p:cNvPr id="19" name="Picture 1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215252" y="4614542"/>
              <a:ext cx="1353108" cy="765026"/>
            </a:xfrm>
            <a:prstGeom prst="rect">
              <a:avLst/>
            </a:prstGeom>
          </p:spPr>
        </p:pic>
        <p:pic>
          <p:nvPicPr>
            <p:cNvPr id="20" name="Picture 1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526194" y="3508421"/>
              <a:ext cx="2085679" cy="557133"/>
            </a:xfrm>
            <a:prstGeom prst="rect">
              <a:avLst/>
            </a:prstGeom>
          </p:spPr>
        </p:pic>
        <p:pic>
          <p:nvPicPr>
            <p:cNvPr id="21" name="Picture 2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920380" y="3255942"/>
              <a:ext cx="1957110" cy="371422"/>
            </a:xfrm>
            <a:prstGeom prst="rect">
              <a:avLst/>
            </a:prstGeom>
          </p:spPr>
        </p:pic>
        <p:pic>
          <p:nvPicPr>
            <p:cNvPr id="22" name="Picture 2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20815" y="2576949"/>
              <a:ext cx="696378" cy="630752"/>
            </a:xfrm>
            <a:prstGeom prst="rect">
              <a:avLst/>
            </a:prstGeom>
          </p:spPr>
        </p:pic>
        <p:pic>
          <p:nvPicPr>
            <p:cNvPr id="23" name="Picture 2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7197713" y="998467"/>
              <a:ext cx="1245411" cy="700544"/>
            </a:xfrm>
            <a:prstGeom prst="rect">
              <a:avLst/>
            </a:prstGeom>
          </p:spPr>
        </p:pic>
        <p:pic>
          <p:nvPicPr>
            <p:cNvPr id="24" name="Picture 23"/>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891843" y="1531465"/>
              <a:ext cx="1121410" cy="685702"/>
            </a:xfrm>
            <a:prstGeom prst="rect">
              <a:avLst/>
            </a:prstGeom>
          </p:spPr>
        </p:pic>
        <p:pic>
          <p:nvPicPr>
            <p:cNvPr id="25" name="Picture 24"/>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6589104" y="1569950"/>
              <a:ext cx="1121410" cy="171426"/>
            </a:xfrm>
            <a:prstGeom prst="rect">
              <a:avLst/>
            </a:prstGeom>
          </p:spPr>
        </p:pic>
        <p:pic>
          <p:nvPicPr>
            <p:cNvPr id="26" name="Picture 25"/>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2154173" y="4925092"/>
              <a:ext cx="1364163" cy="839485"/>
            </a:xfrm>
            <a:prstGeom prst="rect">
              <a:avLst/>
            </a:prstGeom>
          </p:spPr>
        </p:pic>
        <p:pic>
          <p:nvPicPr>
            <p:cNvPr id="28" name="Picture 27"/>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222859" y="4718845"/>
              <a:ext cx="1748003" cy="312693"/>
            </a:xfrm>
            <a:prstGeom prst="rect">
              <a:avLst/>
            </a:prstGeom>
          </p:spPr>
        </p:pic>
        <p:pic>
          <p:nvPicPr>
            <p:cNvPr id="29" name="Picture 28"/>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3411459" y="1852288"/>
              <a:ext cx="930402" cy="677333"/>
            </a:xfrm>
            <a:prstGeom prst="rect">
              <a:avLst/>
            </a:prstGeom>
          </p:spPr>
        </p:pic>
        <p:pic>
          <p:nvPicPr>
            <p:cNvPr id="30" name="Picture 29"/>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815203" y="1148988"/>
              <a:ext cx="1055837" cy="1022669"/>
            </a:xfrm>
            <a:prstGeom prst="rect">
              <a:avLst/>
            </a:prstGeom>
          </p:spPr>
        </p:pic>
        <p:pic>
          <p:nvPicPr>
            <p:cNvPr id="31" name="Picture 30"/>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5132018" y="1013878"/>
              <a:ext cx="1392834" cy="764273"/>
            </a:xfrm>
            <a:prstGeom prst="rect">
              <a:avLst/>
            </a:prstGeom>
          </p:spPr>
        </p:pic>
        <p:pic>
          <p:nvPicPr>
            <p:cNvPr id="32" name="Picture 31"/>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840991" y="3959443"/>
              <a:ext cx="885700" cy="692846"/>
            </a:xfrm>
            <a:prstGeom prst="rect">
              <a:avLst/>
            </a:prstGeom>
          </p:spPr>
        </p:pic>
        <p:pic>
          <p:nvPicPr>
            <p:cNvPr id="33" name="Picture 32"/>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2301872" y="2011371"/>
              <a:ext cx="1049982" cy="542848"/>
            </a:xfrm>
            <a:prstGeom prst="rect">
              <a:avLst/>
            </a:prstGeom>
          </p:spPr>
        </p:pic>
        <p:pic>
          <p:nvPicPr>
            <p:cNvPr id="34" name="Picture 33"/>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796083" y="2571860"/>
              <a:ext cx="1142838" cy="246853"/>
            </a:xfrm>
            <a:prstGeom prst="rect">
              <a:avLst/>
            </a:prstGeom>
          </p:spPr>
        </p:pic>
        <p:pic>
          <p:nvPicPr>
            <p:cNvPr id="35" name="Picture 34"/>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5877447" y="2495686"/>
              <a:ext cx="691532" cy="374024"/>
            </a:xfrm>
            <a:prstGeom prst="rect">
              <a:avLst/>
            </a:prstGeom>
          </p:spPr>
        </p:pic>
        <p:pic>
          <p:nvPicPr>
            <p:cNvPr id="36" name="Picture 35"/>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79142" y="4024783"/>
              <a:ext cx="900637" cy="641936"/>
            </a:xfrm>
            <a:prstGeom prst="rect">
              <a:avLst/>
            </a:prstGeom>
          </p:spPr>
        </p:pic>
        <p:pic>
          <p:nvPicPr>
            <p:cNvPr id="37" name="Picture 36"/>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650217" y="5193135"/>
              <a:ext cx="957247" cy="448842"/>
            </a:xfrm>
            <a:prstGeom prst="rect">
              <a:avLst/>
            </a:prstGeom>
          </p:spPr>
        </p:pic>
        <p:pic>
          <p:nvPicPr>
            <p:cNvPr id="38" name="Picture 37"/>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514773" y="2908915"/>
              <a:ext cx="460369" cy="451825"/>
            </a:xfrm>
            <a:prstGeom prst="rect">
              <a:avLst/>
            </a:prstGeom>
          </p:spPr>
        </p:pic>
        <p:pic>
          <p:nvPicPr>
            <p:cNvPr id="39" name="Picture 38"/>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3904866" y="1256043"/>
              <a:ext cx="1198369" cy="369360"/>
            </a:xfrm>
            <a:prstGeom prst="rect">
              <a:avLst/>
            </a:prstGeom>
          </p:spPr>
        </p:pic>
        <p:pic>
          <p:nvPicPr>
            <p:cNvPr id="40" name="Picture 39"/>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007360" y="1230067"/>
              <a:ext cx="928556" cy="714274"/>
            </a:xfrm>
            <a:prstGeom prst="rect">
              <a:avLst/>
            </a:prstGeom>
          </p:spPr>
        </p:pic>
        <p:pic>
          <p:nvPicPr>
            <p:cNvPr id="41" name="Picture 40"/>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916179" y="3541302"/>
              <a:ext cx="940814" cy="378390"/>
            </a:xfrm>
            <a:prstGeom prst="rect">
              <a:avLst/>
            </a:prstGeom>
          </p:spPr>
        </p:pic>
        <p:pic>
          <p:nvPicPr>
            <p:cNvPr id="42" name="Picture 41"/>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8543396" y="980728"/>
              <a:ext cx="565108" cy="673783"/>
            </a:xfrm>
            <a:prstGeom prst="rect">
              <a:avLst/>
            </a:prstGeom>
          </p:spPr>
        </p:pic>
        <p:pic>
          <p:nvPicPr>
            <p:cNvPr id="44" name="Picture 43"/>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08775" y="1289977"/>
              <a:ext cx="1134494" cy="264107"/>
            </a:xfrm>
            <a:prstGeom prst="rect">
              <a:avLst/>
            </a:prstGeom>
          </p:spPr>
        </p:pic>
        <p:pic>
          <p:nvPicPr>
            <p:cNvPr id="45" name="Picture 44"/>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32138" y="2331502"/>
              <a:ext cx="1752983" cy="456506"/>
            </a:xfrm>
            <a:prstGeom prst="rect">
              <a:avLst/>
            </a:prstGeom>
          </p:spPr>
        </p:pic>
        <p:pic>
          <p:nvPicPr>
            <p:cNvPr id="46" name="Picture 45"/>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630572" y="1990920"/>
              <a:ext cx="1607075" cy="425806"/>
            </a:xfrm>
            <a:prstGeom prst="rect">
              <a:avLst/>
            </a:prstGeom>
          </p:spPr>
        </p:pic>
        <p:pic>
          <p:nvPicPr>
            <p:cNvPr id="47" name="Picture 46"/>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174666" y="3266836"/>
              <a:ext cx="859147" cy="1092702"/>
            </a:xfrm>
            <a:prstGeom prst="rect">
              <a:avLst/>
            </a:prstGeom>
          </p:spPr>
        </p:pic>
        <p:pic>
          <p:nvPicPr>
            <p:cNvPr id="48" name="Picture 47"/>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99436" y="2828158"/>
              <a:ext cx="1798035" cy="336653"/>
            </a:xfrm>
            <a:prstGeom prst="rect">
              <a:avLst/>
            </a:prstGeom>
          </p:spPr>
        </p:pic>
        <p:pic>
          <p:nvPicPr>
            <p:cNvPr id="49" name="Picture 48"/>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1157650" y="3192778"/>
              <a:ext cx="1251179" cy="255318"/>
            </a:xfrm>
            <a:prstGeom prst="rect">
              <a:avLst/>
            </a:prstGeom>
          </p:spPr>
        </p:pic>
        <p:pic>
          <p:nvPicPr>
            <p:cNvPr id="50" name="Picture 49"/>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1005341" y="3602323"/>
              <a:ext cx="805999" cy="304766"/>
            </a:xfrm>
            <a:prstGeom prst="rect">
              <a:avLst/>
            </a:prstGeom>
          </p:spPr>
        </p:pic>
        <p:pic>
          <p:nvPicPr>
            <p:cNvPr id="51" name="Picture 50"/>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7509441" y="3405169"/>
              <a:ext cx="722774" cy="242996"/>
            </a:xfrm>
            <a:prstGeom prst="rect">
              <a:avLst/>
            </a:prstGeom>
          </p:spPr>
        </p:pic>
        <p:pic>
          <p:nvPicPr>
            <p:cNvPr id="52" name="Picture 51"/>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4673875" y="4065554"/>
              <a:ext cx="1929526" cy="641149"/>
            </a:xfrm>
            <a:prstGeom prst="rect">
              <a:avLst/>
            </a:prstGeom>
          </p:spPr>
        </p:pic>
        <p:pic>
          <p:nvPicPr>
            <p:cNvPr id="53" name="Picture 52"/>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99676" y="2710000"/>
              <a:ext cx="530896" cy="530896"/>
            </a:xfrm>
            <a:prstGeom prst="rect">
              <a:avLst/>
            </a:prstGeom>
          </p:spPr>
        </p:pic>
        <p:pic>
          <p:nvPicPr>
            <p:cNvPr id="54" name="Picture 53"/>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1267869" y="1145501"/>
              <a:ext cx="881101" cy="291865"/>
            </a:xfrm>
            <a:prstGeom prst="rect">
              <a:avLst/>
            </a:prstGeom>
          </p:spPr>
        </p:pic>
        <p:pic>
          <p:nvPicPr>
            <p:cNvPr id="55" name="Picture 54"/>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8163456" y="2675658"/>
              <a:ext cx="812714" cy="323109"/>
            </a:xfrm>
            <a:prstGeom prst="rect">
              <a:avLst/>
            </a:prstGeom>
          </p:spPr>
        </p:pic>
        <p:pic>
          <p:nvPicPr>
            <p:cNvPr id="56" name="Picture 55"/>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7689540" y="3771931"/>
              <a:ext cx="433782" cy="433782"/>
            </a:xfrm>
            <a:prstGeom prst="rect">
              <a:avLst/>
            </a:prstGeom>
          </p:spPr>
        </p:pic>
        <p:pic>
          <p:nvPicPr>
            <p:cNvPr id="57" name="Picture 56"/>
            <p:cNvPicPr>
              <a:picLocks noChangeAspect="1"/>
            </p:cNvPicPr>
            <p:nvPr/>
          </p:nvPicPr>
          <p:blipFill>
            <a:blip r:embed="rId53">
              <a:extLst>
                <a:ext uri="{28A0092B-C50C-407E-A947-70E740481C1C}">
                  <a14:useLocalDpi xmlns:a14="http://schemas.microsoft.com/office/drawing/2010/main" val="0"/>
                </a:ext>
              </a:extLst>
            </a:blip>
            <a:stretch>
              <a:fillRect/>
            </a:stretch>
          </p:blipFill>
          <p:spPr>
            <a:xfrm>
              <a:off x="59930" y="1951071"/>
              <a:ext cx="576604" cy="505339"/>
            </a:xfrm>
            <a:prstGeom prst="rect">
              <a:avLst/>
            </a:prstGeom>
          </p:spPr>
        </p:pic>
        <p:pic>
          <p:nvPicPr>
            <p:cNvPr id="58" name="Picture 57"/>
            <p:cNvPicPr>
              <a:picLocks noChangeAspect="1"/>
            </p:cNvPicPr>
            <p:nvPr/>
          </p:nvPicPr>
          <p:blipFill>
            <a:blip r:embed="rId54" cstate="print">
              <a:extLst>
                <a:ext uri="{28A0092B-C50C-407E-A947-70E740481C1C}">
                  <a14:useLocalDpi xmlns:a14="http://schemas.microsoft.com/office/drawing/2010/main" val="0"/>
                </a:ext>
              </a:extLst>
            </a:blip>
            <a:stretch>
              <a:fillRect/>
            </a:stretch>
          </p:blipFill>
          <p:spPr>
            <a:xfrm>
              <a:off x="7570717" y="5191141"/>
              <a:ext cx="388907" cy="432729"/>
            </a:xfrm>
            <a:prstGeom prst="rect">
              <a:avLst/>
            </a:prstGeom>
          </p:spPr>
        </p:pic>
        <p:pic>
          <p:nvPicPr>
            <p:cNvPr id="59" name="Picture 58"/>
            <p:cNvPicPr>
              <a:picLocks noChangeAspect="1"/>
            </p:cNvPicPr>
            <p:nvPr/>
          </p:nvPicPr>
          <p:blipFill>
            <a:blip r:embed="rId55" cstate="print">
              <a:extLst>
                <a:ext uri="{28A0092B-C50C-407E-A947-70E740481C1C}">
                  <a14:useLocalDpi xmlns:a14="http://schemas.microsoft.com/office/drawing/2010/main" val="0"/>
                </a:ext>
              </a:extLst>
            </a:blip>
            <a:stretch>
              <a:fillRect/>
            </a:stretch>
          </p:blipFill>
          <p:spPr>
            <a:xfrm>
              <a:off x="7701720" y="4217535"/>
              <a:ext cx="1361425" cy="1418604"/>
            </a:xfrm>
            <a:prstGeom prst="rect">
              <a:avLst/>
            </a:prstGeom>
          </p:spPr>
        </p:pic>
        <p:pic>
          <p:nvPicPr>
            <p:cNvPr id="60" name="Picture 59"/>
            <p:cNvPicPr>
              <a:picLocks noChangeAspect="1"/>
            </p:cNvPicPr>
            <p:nvPr/>
          </p:nvPicPr>
          <p:blipFill>
            <a:blip r:embed="rId56" cstate="print">
              <a:extLst>
                <a:ext uri="{28A0092B-C50C-407E-A947-70E740481C1C}">
                  <a14:useLocalDpi xmlns:a14="http://schemas.microsoft.com/office/drawing/2010/main" val="0"/>
                </a:ext>
              </a:extLst>
            </a:blip>
            <a:stretch>
              <a:fillRect/>
            </a:stretch>
          </p:blipFill>
          <p:spPr>
            <a:xfrm>
              <a:off x="4388131" y="3985754"/>
              <a:ext cx="402027" cy="408814"/>
            </a:xfrm>
            <a:prstGeom prst="rect">
              <a:avLst/>
            </a:prstGeom>
          </p:spPr>
        </p:pic>
        <p:pic>
          <p:nvPicPr>
            <p:cNvPr id="61" name="Picture 60"/>
            <p:cNvPicPr>
              <a:picLocks noChangeAspect="1"/>
            </p:cNvPicPr>
            <p:nvPr/>
          </p:nvPicPr>
          <p:blipFill>
            <a:blip r:embed="rId57" cstate="print">
              <a:extLst>
                <a:ext uri="{28A0092B-C50C-407E-A947-70E740481C1C}">
                  <a14:useLocalDpi xmlns:a14="http://schemas.microsoft.com/office/drawing/2010/main" val="0"/>
                </a:ext>
              </a:extLst>
            </a:blip>
            <a:stretch>
              <a:fillRect/>
            </a:stretch>
          </p:blipFill>
          <p:spPr>
            <a:xfrm>
              <a:off x="6643812" y="2165834"/>
              <a:ext cx="997387" cy="257540"/>
            </a:xfrm>
            <a:prstGeom prst="rect">
              <a:avLst/>
            </a:prstGeom>
          </p:spPr>
        </p:pic>
        <p:pic>
          <p:nvPicPr>
            <p:cNvPr id="62" name="Picture 61"/>
            <p:cNvPicPr>
              <a:picLocks noChangeAspect="1"/>
            </p:cNvPicPr>
            <p:nvPr/>
          </p:nvPicPr>
          <p:blipFill>
            <a:blip r:embed="rId58">
              <a:extLst>
                <a:ext uri="{28A0092B-C50C-407E-A947-70E740481C1C}">
                  <a14:useLocalDpi xmlns:a14="http://schemas.microsoft.com/office/drawing/2010/main" val="0"/>
                </a:ext>
              </a:extLst>
            </a:blip>
            <a:stretch>
              <a:fillRect/>
            </a:stretch>
          </p:blipFill>
          <p:spPr>
            <a:xfrm>
              <a:off x="4605608" y="2478164"/>
              <a:ext cx="818402" cy="218824"/>
            </a:xfrm>
            <a:prstGeom prst="rect">
              <a:avLst/>
            </a:prstGeom>
          </p:spPr>
        </p:pic>
        <p:pic>
          <p:nvPicPr>
            <p:cNvPr id="63" name="Picture 62"/>
            <p:cNvPicPr>
              <a:picLocks noChangeAspect="1"/>
            </p:cNvPicPr>
            <p:nvPr/>
          </p:nvPicPr>
          <p:blipFill>
            <a:blip r:embed="rId59" cstate="print">
              <a:extLst>
                <a:ext uri="{28A0092B-C50C-407E-A947-70E740481C1C}">
                  <a14:useLocalDpi xmlns:a14="http://schemas.microsoft.com/office/drawing/2010/main" val="0"/>
                </a:ext>
              </a:extLst>
            </a:blip>
            <a:stretch>
              <a:fillRect/>
            </a:stretch>
          </p:blipFill>
          <p:spPr>
            <a:xfrm>
              <a:off x="5278619" y="5167326"/>
              <a:ext cx="389293" cy="444439"/>
            </a:xfrm>
            <a:prstGeom prst="rect">
              <a:avLst/>
            </a:prstGeom>
          </p:spPr>
        </p:pic>
        <p:pic>
          <p:nvPicPr>
            <p:cNvPr id="64" name="Picture 63"/>
            <p:cNvPicPr>
              <a:picLocks noChangeAspect="1"/>
            </p:cNvPicPr>
            <p:nvPr/>
          </p:nvPicPr>
          <p:blipFill>
            <a:blip r:embed="rId60" cstate="print">
              <a:extLst>
                <a:ext uri="{28A0092B-C50C-407E-A947-70E740481C1C}">
                  <a14:useLocalDpi xmlns:a14="http://schemas.microsoft.com/office/drawing/2010/main" val="0"/>
                </a:ext>
              </a:extLst>
            </a:blip>
            <a:stretch>
              <a:fillRect/>
            </a:stretch>
          </p:blipFill>
          <p:spPr>
            <a:xfrm>
              <a:off x="3761270" y="3515748"/>
              <a:ext cx="828131" cy="481822"/>
            </a:xfrm>
            <a:prstGeom prst="rect">
              <a:avLst/>
            </a:prstGeom>
          </p:spPr>
        </p:pic>
        <p:pic>
          <p:nvPicPr>
            <p:cNvPr id="65" name="Picture 64"/>
            <p:cNvPicPr>
              <a:picLocks noChangeAspect="1"/>
            </p:cNvPicPr>
            <p:nvPr/>
          </p:nvPicPr>
          <p:blipFill>
            <a:blip r:embed="rId61" cstate="print">
              <a:extLst>
                <a:ext uri="{28A0092B-C50C-407E-A947-70E740481C1C}">
                  <a14:useLocalDpi xmlns:a14="http://schemas.microsoft.com/office/drawing/2010/main" val="0"/>
                </a:ext>
              </a:extLst>
            </a:blip>
            <a:stretch>
              <a:fillRect/>
            </a:stretch>
          </p:blipFill>
          <p:spPr>
            <a:xfrm>
              <a:off x="92329" y="5274124"/>
              <a:ext cx="550380" cy="172976"/>
            </a:xfrm>
            <a:prstGeom prst="rect">
              <a:avLst/>
            </a:prstGeom>
          </p:spPr>
        </p:pic>
        <p:pic>
          <p:nvPicPr>
            <p:cNvPr id="66" name="Picture 65"/>
            <p:cNvPicPr>
              <a:picLocks noChangeAspect="1"/>
            </p:cNvPicPr>
            <p:nvPr/>
          </p:nvPicPr>
          <p:blipFill>
            <a:blip r:embed="rId62" cstate="print">
              <a:extLst>
                <a:ext uri="{28A0092B-C50C-407E-A947-70E740481C1C}">
                  <a14:useLocalDpi xmlns:a14="http://schemas.microsoft.com/office/drawing/2010/main" val="0"/>
                </a:ext>
              </a:extLst>
            </a:blip>
            <a:stretch>
              <a:fillRect/>
            </a:stretch>
          </p:blipFill>
          <p:spPr>
            <a:xfrm>
              <a:off x="6475485" y="1124317"/>
              <a:ext cx="686333" cy="391209"/>
            </a:xfrm>
            <a:prstGeom prst="rect">
              <a:avLst/>
            </a:prstGeom>
          </p:spPr>
        </p:pic>
        <p:pic>
          <p:nvPicPr>
            <p:cNvPr id="2" name="Picture 1"/>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5654476" y="5582599"/>
              <a:ext cx="1524000" cy="752475"/>
            </a:xfrm>
            <a:prstGeom prst="rect">
              <a:avLst/>
            </a:prstGeom>
          </p:spPr>
        </p:pic>
        <p:pic>
          <p:nvPicPr>
            <p:cNvPr id="67" name="Picture 66"/>
            <p:cNvPicPr>
              <a:picLocks noChangeAspect="1"/>
            </p:cNvPicPr>
            <p:nvPr/>
          </p:nvPicPr>
          <p:blipFill>
            <a:blip r:embed="rId64">
              <a:extLst>
                <a:ext uri="{28A0092B-C50C-407E-A947-70E740481C1C}">
                  <a14:useLocalDpi xmlns:a14="http://schemas.microsoft.com/office/drawing/2010/main" val="0"/>
                </a:ext>
              </a:extLst>
            </a:blip>
            <a:stretch>
              <a:fillRect/>
            </a:stretch>
          </p:blipFill>
          <p:spPr>
            <a:xfrm>
              <a:off x="2314927" y="5660972"/>
              <a:ext cx="2726415" cy="521802"/>
            </a:xfrm>
            <a:prstGeom prst="rect">
              <a:avLst/>
            </a:prstGeom>
          </p:spPr>
        </p:pic>
        <p:pic>
          <p:nvPicPr>
            <p:cNvPr id="27" name="Picture 26"/>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3316091" y="4968628"/>
              <a:ext cx="697378" cy="664518"/>
            </a:xfrm>
            <a:prstGeom prst="rect">
              <a:avLst/>
            </a:prstGeom>
          </p:spPr>
        </p:pic>
        <p:pic>
          <p:nvPicPr>
            <p:cNvPr id="68" name="Picture 67"/>
            <p:cNvPicPr>
              <a:picLocks noChangeAspect="1"/>
            </p:cNvPicPr>
            <p:nvPr/>
          </p:nvPicPr>
          <p:blipFill>
            <a:blip r:embed="rId66" cstate="print">
              <a:extLst>
                <a:ext uri="{28A0092B-C50C-407E-A947-70E740481C1C}">
                  <a14:useLocalDpi xmlns:a14="http://schemas.microsoft.com/office/drawing/2010/main" val="0"/>
                </a:ext>
              </a:extLst>
            </a:blip>
            <a:stretch>
              <a:fillRect/>
            </a:stretch>
          </p:blipFill>
          <p:spPr>
            <a:xfrm>
              <a:off x="775816" y="5598872"/>
              <a:ext cx="1365504" cy="627888"/>
            </a:xfrm>
            <a:prstGeom prst="rect">
              <a:avLst/>
            </a:prstGeom>
          </p:spPr>
        </p:pic>
        <p:pic>
          <p:nvPicPr>
            <p:cNvPr id="69" name="Picture 68"/>
            <p:cNvPicPr>
              <a:picLocks noChangeAspect="1"/>
            </p:cNvPicPr>
            <p:nvPr/>
          </p:nvPicPr>
          <p:blipFill>
            <a:blip r:embed="rId67">
              <a:extLst>
                <a:ext uri="{28A0092B-C50C-407E-A947-70E740481C1C}">
                  <a14:useLocalDpi xmlns:a14="http://schemas.microsoft.com/office/drawing/2010/main" val="0"/>
                </a:ext>
              </a:extLst>
            </a:blip>
            <a:stretch>
              <a:fillRect/>
            </a:stretch>
          </p:blipFill>
          <p:spPr>
            <a:xfrm>
              <a:off x="7376860" y="5760026"/>
              <a:ext cx="1382944" cy="437932"/>
            </a:xfrm>
            <a:prstGeom prst="rect">
              <a:avLst/>
            </a:prstGeom>
          </p:spPr>
        </p:pic>
      </p:grpSp>
      <p:sp>
        <p:nvSpPr>
          <p:cNvPr id="74" name="Title 1"/>
          <p:cNvSpPr>
            <a:spLocks noGrp="1"/>
          </p:cNvSpPr>
          <p:nvPr>
            <p:ph type="title"/>
          </p:nvPr>
        </p:nvSpPr>
        <p:spPr>
          <a:xfrm>
            <a:off x="274639" y="295274"/>
            <a:ext cx="11889564" cy="917575"/>
          </a:xfrm>
        </p:spPr>
        <p:txBody>
          <a:bodyPr/>
          <a:lstStyle/>
          <a:p>
            <a:r>
              <a:rPr lang="en-GB" dirty="0" smtClean="0"/>
              <a:t>If your worried …… </a:t>
            </a:r>
            <a:r>
              <a:rPr lang="en-GB" b="1" dirty="0" smtClean="0">
                <a:solidFill>
                  <a:srgbClr val="00B050"/>
                </a:solidFill>
              </a:rPr>
              <a:t>DON’T</a:t>
            </a:r>
            <a:r>
              <a:rPr lang="en-US" dirty="0" smtClean="0"/>
              <a:t/>
            </a:r>
            <a:br>
              <a:rPr lang="en-US" dirty="0" smtClean="0"/>
            </a:br>
            <a:endParaRPr lang="en-US" sz="4000" i="1"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2115891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 …. </a:t>
            </a:r>
            <a:endParaRPr lang="en-US" dirty="0"/>
          </a:p>
        </p:txBody>
      </p:sp>
    </p:spTree>
    <p:extLst>
      <p:ext uri="{BB962C8B-B14F-4D97-AF65-F5344CB8AC3E}">
        <p14:creationId xmlns:p14="http://schemas.microsoft.com/office/powerpoint/2010/main" val="708044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06704" y="2561158"/>
            <a:ext cx="6696744" cy="738664"/>
          </a:xfrm>
        </p:spPr>
        <p:txBody>
          <a:bodyPr/>
          <a:lstStyle/>
          <a:p>
            <a:r>
              <a:rPr lang="en-GB" dirty="0" smtClean="0"/>
              <a:t>Business Fitness Specialists!</a:t>
            </a:r>
            <a:endParaRPr lang="en-GB" dirty="0"/>
          </a:p>
        </p:txBody>
      </p:sp>
      <p:sp>
        <p:nvSpPr>
          <p:cNvPr id="5" name="Text Placeholder 3"/>
          <p:cNvSpPr txBox="1">
            <a:spLocks/>
          </p:cNvSpPr>
          <p:nvPr/>
        </p:nvSpPr>
        <p:spPr>
          <a:xfrm>
            <a:off x="2294466" y="3467308"/>
            <a:ext cx="4620750" cy="141577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smtClean="0"/>
              <a:t>Or</a:t>
            </a:r>
          </a:p>
          <a:p>
            <a:r>
              <a:rPr lang="en-GB" dirty="0" err="1" smtClean="0"/>
              <a:t>Weightloss</a:t>
            </a:r>
            <a:r>
              <a:rPr lang="en-GB" dirty="0" smtClean="0"/>
              <a:t> Guru</a:t>
            </a:r>
            <a:endParaRPr lang="en-GB" dirty="0"/>
          </a:p>
        </p:txBody>
      </p:sp>
      <p:sp>
        <p:nvSpPr>
          <p:cNvPr id="6" name="Title 1"/>
          <p:cNvSpPr txBox="1">
            <a:spLocks/>
          </p:cNvSpPr>
          <p:nvPr/>
        </p:nvSpPr>
        <p:spPr>
          <a:xfrm>
            <a:off x="427039" y="44767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smtClean="0"/>
              <a:t>Business Needs your Help</a:t>
            </a:r>
            <a:br>
              <a:rPr lang="en-GB" dirty="0" smtClean="0"/>
            </a:br>
            <a:r>
              <a:rPr lang="en-GB" sz="3600" dirty="0" smtClean="0">
                <a:gradFill>
                  <a:gsLst>
                    <a:gs pos="1250">
                      <a:schemeClr val="tx2"/>
                    </a:gs>
                    <a:gs pos="99000">
                      <a:schemeClr val="tx2"/>
                    </a:gs>
                  </a:gsLst>
                  <a:lin ang="5400000" scaled="0"/>
                </a:gradFill>
              </a:rPr>
              <a:t>To open their eyes to the potential…</a:t>
            </a:r>
            <a:endParaRPr lang="en-GB" sz="4000" dirty="0">
              <a:gradFill>
                <a:gsLst>
                  <a:gs pos="1250">
                    <a:schemeClr val="tx2"/>
                  </a:gs>
                  <a:gs pos="99000">
                    <a:schemeClr val="tx2"/>
                  </a:gs>
                </a:gsLst>
                <a:lin ang="5400000" scaled="0"/>
              </a:gradFill>
            </a:endParaRPr>
          </a:p>
        </p:txBody>
      </p:sp>
      <p:sp>
        <p:nvSpPr>
          <p:cNvPr id="7" name="Text Placeholder 3"/>
          <p:cNvSpPr txBox="1">
            <a:spLocks/>
          </p:cNvSpPr>
          <p:nvPr/>
        </p:nvSpPr>
        <p:spPr>
          <a:xfrm>
            <a:off x="2294466" y="4893314"/>
            <a:ext cx="4620750" cy="1415772"/>
          </a:xfrm>
          <a:prstGeom prst="rect">
            <a:avLst/>
          </a:prstGeom>
        </p:spPr>
        <p:txBody>
          <a:bodyPr vert="horz" wrap="square" lIns="146304" tIns="91440" rIns="146304" bIns="91440" rtlCol="0">
            <a:spAutoFit/>
          </a:bodyPr>
          <a:lstStyle>
            <a:lvl1pPr marL="342900" marR="0" indent="-342900" algn="l" defTabSz="932742" rtl="0" eaLnBrk="1" fontAlgn="auto" latinLnBrk="0" hangingPunct="1">
              <a:lnSpc>
                <a:spcPct val="90000"/>
              </a:lnSpc>
              <a:spcBef>
                <a:spcPct val="20000"/>
              </a:spcBef>
              <a:spcAft>
                <a:spcPts val="0"/>
              </a:spcAft>
              <a:buClr>
                <a:schemeClr val="tx2"/>
              </a:buClr>
              <a:buSzPct val="90000"/>
              <a:buFont typeface="Wingdings" panose="05000000000000000000" pitchFamily="2" charset="2"/>
              <a:buChar char="§"/>
              <a:tabLst/>
              <a:defRPr sz="4000" kern="1200" spc="0" baseline="0">
                <a:gradFill>
                  <a:gsLst>
                    <a:gs pos="13869">
                      <a:schemeClr val="tx2"/>
                    </a:gs>
                    <a:gs pos="42000">
                      <a:schemeClr val="tx2"/>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
                <a:schemeClr val="tx1"/>
              </a:buClr>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dirty="0" smtClean="0"/>
              <a:t>Or</a:t>
            </a:r>
          </a:p>
          <a:p>
            <a:r>
              <a:rPr lang="en-GB" dirty="0" smtClean="0"/>
              <a:t>Trusted Advisor</a:t>
            </a:r>
            <a:endParaRPr lang="en-GB" dirty="0"/>
          </a:p>
        </p:txBody>
      </p:sp>
    </p:spTree>
    <p:extLst>
      <p:ext uri="{BB962C8B-B14F-4D97-AF65-F5344CB8AC3E}">
        <p14:creationId xmlns:p14="http://schemas.microsoft.com/office/powerpoint/2010/main" val="3330679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306703" y="3065214"/>
            <a:ext cx="8232014" cy="1777410"/>
          </a:xfrm>
        </p:spPr>
        <p:txBody>
          <a:bodyPr/>
          <a:lstStyle/>
          <a:p>
            <a:pPr marL="0" indent="0">
              <a:buNone/>
            </a:pPr>
            <a:r>
              <a:rPr lang="en-GB" sz="11500" b="1" dirty="0" smtClean="0"/>
              <a:t>£65 BILLION</a:t>
            </a:r>
            <a:endParaRPr lang="en-GB" sz="11500" b="1" dirty="0"/>
          </a:p>
        </p:txBody>
      </p:sp>
      <p:sp>
        <p:nvSpPr>
          <p:cNvPr id="6" name="Title 1"/>
          <p:cNvSpPr>
            <a:spLocks noGrp="1"/>
          </p:cNvSpPr>
          <p:nvPr>
            <p:ph type="title"/>
          </p:nvPr>
        </p:nvSpPr>
        <p:spPr>
          <a:xfrm>
            <a:off x="274639" y="295274"/>
            <a:ext cx="11889564" cy="917575"/>
          </a:xfrm>
        </p:spPr>
        <p:txBody>
          <a:bodyPr/>
          <a:lstStyle/>
          <a:p>
            <a:r>
              <a:rPr lang="en-US" dirty="0" smtClean="0"/>
              <a:t>Get your </a:t>
            </a:r>
            <a:r>
              <a:rPr lang="en-US" dirty="0"/>
              <a:t>H</a:t>
            </a:r>
            <a:r>
              <a:rPr lang="en-US" dirty="0" smtClean="0"/>
              <a:t>ead Around the Numbers</a:t>
            </a:r>
            <a:br>
              <a:rPr lang="en-US" dirty="0" smtClean="0"/>
            </a:br>
            <a:r>
              <a:rPr lang="en-US" sz="3600" dirty="0" smtClean="0">
                <a:gradFill>
                  <a:gsLst>
                    <a:gs pos="1250">
                      <a:schemeClr val="tx2"/>
                    </a:gs>
                    <a:gs pos="99000">
                      <a:schemeClr val="tx2"/>
                    </a:gs>
                  </a:gsLst>
                  <a:lin ang="5400000" scaled="0"/>
                </a:gradFill>
              </a:rPr>
              <a:t>The </a:t>
            </a:r>
            <a:r>
              <a:rPr lang="en-US" sz="3600" dirty="0">
                <a:gradFill>
                  <a:gsLst>
                    <a:gs pos="1250">
                      <a:schemeClr val="tx2"/>
                    </a:gs>
                    <a:gs pos="99000">
                      <a:schemeClr val="tx2"/>
                    </a:gs>
                  </a:gsLst>
                  <a:lin ang="5400000" scaled="0"/>
                </a:gradFill>
              </a:rPr>
              <a:t>P</a:t>
            </a:r>
            <a:r>
              <a:rPr lang="en-US" sz="3600" dirty="0" smtClean="0">
                <a:gradFill>
                  <a:gsLst>
                    <a:gs pos="1250">
                      <a:schemeClr val="tx2"/>
                    </a:gs>
                    <a:gs pos="99000">
                      <a:schemeClr val="tx2"/>
                    </a:gs>
                  </a:gsLst>
                  <a:lin ang="5400000" scaled="0"/>
                </a:gradFill>
              </a:rPr>
              <a:t>artner Opportunity</a:t>
            </a:r>
            <a:endParaRPr lang="en-US"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335949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a:t>
            </a:r>
            <a:endParaRPr lang="en-GB" dirty="0"/>
          </a:p>
        </p:txBody>
      </p:sp>
      <p:sp>
        <p:nvSpPr>
          <p:cNvPr id="3" name="Rectangle 2"/>
          <p:cNvSpPr/>
          <p:nvPr/>
        </p:nvSpPr>
        <p:spPr>
          <a:xfrm>
            <a:off x="2113781" y="2489150"/>
            <a:ext cx="8568952" cy="2800767"/>
          </a:xfrm>
          <a:prstGeom prst="rect">
            <a:avLst/>
          </a:prstGeom>
        </p:spPr>
        <p:txBody>
          <a:bodyPr wrap="square">
            <a:spAutoFit/>
          </a:bodyPr>
          <a:lstStyle/>
          <a:p>
            <a:r>
              <a:rPr lang="en-GB" sz="4800" i="1" dirty="0">
                <a:solidFill>
                  <a:srgbClr val="000000"/>
                </a:solidFill>
                <a:latin typeface="Calibri" panose="020F0502020204030204" pitchFamily="34" charset="0"/>
              </a:rPr>
              <a:t>"I am a dealer in words, and words are the most powerful drug known to humanity" </a:t>
            </a:r>
            <a:endParaRPr lang="en-GB" sz="4800" i="1" dirty="0" smtClean="0">
              <a:solidFill>
                <a:srgbClr val="000000"/>
              </a:solidFill>
              <a:latin typeface="Calibri" panose="020F0502020204030204" pitchFamily="34" charset="0"/>
            </a:endParaRPr>
          </a:p>
          <a:p>
            <a:pPr algn="r"/>
            <a:r>
              <a:rPr lang="en-GB" sz="3200" dirty="0" smtClean="0">
                <a:solidFill>
                  <a:srgbClr val="000000"/>
                </a:solidFill>
                <a:latin typeface="Calibri" panose="020F0502020204030204" pitchFamily="34" charset="0"/>
              </a:rPr>
              <a:t>Rudyard Kipling</a:t>
            </a:r>
            <a:endParaRPr lang="en-GB" sz="32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221969336"/>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3785" y="1316933"/>
            <a:ext cx="9057467" cy="509124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5001" y="1316933"/>
            <a:ext cx="9094595" cy="509124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5001" y="976981"/>
            <a:ext cx="9094595" cy="6017543"/>
          </a:xfrm>
          <a:prstGeom prst="rect">
            <a:avLst/>
          </a:prstGeom>
        </p:spPr>
      </p:pic>
      <p:sp>
        <p:nvSpPr>
          <p:cNvPr id="7" name="Title 1"/>
          <p:cNvSpPr txBox="1">
            <a:spLocks/>
          </p:cNvSpPr>
          <p:nvPr/>
        </p:nvSpPr>
        <p:spPr>
          <a:xfrm>
            <a:off x="204886" y="18489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smtClean="0"/>
              <a:t>Just think Apps!</a:t>
            </a:r>
            <a:endParaRPr lang="en-GB"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3292145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13781" y="2489150"/>
            <a:ext cx="8568952" cy="2800767"/>
          </a:xfrm>
          <a:prstGeom prst="rect">
            <a:avLst/>
          </a:prstGeom>
        </p:spPr>
        <p:txBody>
          <a:bodyPr wrap="square">
            <a:spAutoFit/>
          </a:bodyPr>
          <a:lstStyle/>
          <a:p>
            <a:r>
              <a:rPr lang="en-GB" sz="4800" i="1" dirty="0">
                <a:solidFill>
                  <a:srgbClr val="000000"/>
                </a:solidFill>
                <a:latin typeface="Calibri" panose="020F0502020204030204" pitchFamily="34" charset="0"/>
              </a:rPr>
              <a:t>"I am a dealer in words, and words are the most powerful drug known to humanity" </a:t>
            </a:r>
            <a:endParaRPr lang="en-GB" sz="4800" i="1" dirty="0" smtClean="0">
              <a:solidFill>
                <a:srgbClr val="000000"/>
              </a:solidFill>
              <a:latin typeface="Calibri" panose="020F0502020204030204" pitchFamily="34" charset="0"/>
            </a:endParaRPr>
          </a:p>
          <a:p>
            <a:pPr algn="r"/>
            <a:r>
              <a:rPr lang="en-GB" sz="3200" dirty="0" smtClean="0">
                <a:solidFill>
                  <a:srgbClr val="000000"/>
                </a:solidFill>
                <a:latin typeface="Calibri" panose="020F0502020204030204" pitchFamily="34" charset="0"/>
              </a:rPr>
              <a:t>Rudyard Kipling</a:t>
            </a:r>
            <a:endParaRPr lang="en-GB" sz="3200" dirty="0">
              <a:solidFill>
                <a:srgbClr val="000000"/>
              </a:solidFill>
              <a:effectLst/>
              <a:latin typeface="Calibri" panose="020F0502020204030204" pitchFamily="34" charset="0"/>
            </a:endParaRPr>
          </a:p>
        </p:txBody>
      </p:sp>
      <p:sp>
        <p:nvSpPr>
          <p:cNvPr id="4" name="Title 1"/>
          <p:cNvSpPr txBox="1">
            <a:spLocks/>
          </p:cNvSpPr>
          <p:nvPr/>
        </p:nvSpPr>
        <p:spPr>
          <a:xfrm>
            <a:off x="287200" y="321579"/>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smtClean="0"/>
              <a:t>In Your Own Words</a:t>
            </a:r>
            <a:br>
              <a:rPr lang="en-GB" dirty="0" smtClean="0"/>
            </a:br>
            <a:r>
              <a:rPr lang="en-GB" sz="3600" dirty="0" smtClean="0">
                <a:gradFill>
                  <a:gsLst>
                    <a:gs pos="1250">
                      <a:schemeClr val="tx2"/>
                    </a:gs>
                    <a:gs pos="99000">
                      <a:schemeClr val="tx2"/>
                    </a:gs>
                  </a:gsLst>
                  <a:lin ang="5400000" scaled="0"/>
                </a:gradFill>
              </a:rPr>
              <a:t> …. lead by example</a:t>
            </a:r>
            <a:endParaRPr lang="en-GB"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2696569282"/>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Nigel\Documents\Live Mesh\NRG\NRG ID Docs\Microsoft Tags\NRG_vCard_201177985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7410" y="630412"/>
            <a:ext cx="5924447" cy="59244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C:\Users\Nigel\Documents\Live Mesh\NRG\NRG ID Docs\QR Codes\QRCode_www.nigelgibbons.net.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87" y="847820"/>
            <a:ext cx="5256492" cy="5256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27008"/>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Rectangle 33"/>
          <p:cNvSpPr/>
          <p:nvPr/>
        </p:nvSpPr>
        <p:spPr bwMode="auto">
          <a:xfrm>
            <a:off x="457202" y="3267655"/>
            <a:ext cx="3094037" cy="86868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56" tIns="146304" rIns="186556" bIns="146304"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How satisfied </a:t>
            </a:r>
            <a:r>
              <a:rPr lang="en-US" sz="1600" dirty="0" smtClean="0">
                <a:gradFill>
                  <a:gsLst>
                    <a:gs pos="0">
                      <a:srgbClr val="FFFFFF"/>
                    </a:gs>
                    <a:gs pos="100000">
                      <a:srgbClr val="FFFFFF"/>
                    </a:gs>
                  </a:gsLst>
                  <a:lin ang="5400000" scaled="0"/>
                </a:gradFill>
                <a:ea typeface="Segoe UI" pitchFamily="34" charset="0"/>
                <a:cs typeface="Segoe UI" pitchFamily="34" charset="0"/>
              </a:rPr>
              <a:t>were you with the </a:t>
            </a:r>
            <a:r>
              <a:rPr lang="en-US" sz="1600" b="1" i="1" dirty="0">
                <a:gradFill>
                  <a:gsLst>
                    <a:gs pos="0">
                      <a:srgbClr val="FFFFFF"/>
                    </a:gs>
                    <a:gs pos="100000">
                      <a:srgbClr val="FFFFFF"/>
                    </a:gs>
                  </a:gsLst>
                  <a:lin ang="5400000" scaled="0"/>
                </a:gradFill>
                <a:ea typeface="Segoe UI" pitchFamily="34" charset="0"/>
                <a:cs typeface="Segoe UI" pitchFamily="34" charset="0"/>
              </a:rPr>
              <a:t>speaker(s</a:t>
            </a:r>
            <a:r>
              <a:rPr lang="en-US" sz="1600" b="1" i="1" dirty="0" smtClean="0">
                <a:gradFill>
                  <a:gsLst>
                    <a:gs pos="0">
                      <a:srgbClr val="FFFFFF"/>
                    </a:gs>
                    <a:gs pos="100000">
                      <a:srgbClr val="FFFFFF"/>
                    </a:gs>
                  </a:gsLst>
                  <a:lin ang="5400000" scaled="0"/>
                </a:gradFill>
                <a:ea typeface="Segoe UI" pitchFamily="34" charset="0"/>
                <a:cs typeface="Segoe UI" pitchFamily="34" charset="0"/>
              </a:rPr>
              <a:t>)</a:t>
            </a:r>
            <a:r>
              <a:rPr lang="en-US" sz="1600" dirty="0" smtClean="0">
                <a:gradFill>
                  <a:gsLst>
                    <a:gs pos="0">
                      <a:srgbClr val="FFFFFF"/>
                    </a:gs>
                    <a:gs pos="100000">
                      <a:srgbClr val="FFFFFF"/>
                    </a:gs>
                  </a:gsLst>
                  <a:lin ang="5400000" scaled="0"/>
                </a:gradFill>
                <a:ea typeface="Segoe UI" pitchFamily="34" charset="0"/>
                <a:cs typeface="Segoe UI" pitchFamily="34" charset="0"/>
              </a:rPr>
              <a:t>? </a:t>
            </a: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33" name="Rectangle 32"/>
          <p:cNvSpPr/>
          <p:nvPr/>
        </p:nvSpPr>
        <p:spPr bwMode="auto">
          <a:xfrm>
            <a:off x="457199" y="2356412"/>
            <a:ext cx="3094037" cy="863944"/>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56" tIns="146304" rIns="186556" bIns="146304"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1600" dirty="0" smtClean="0">
                <a:gradFill>
                  <a:gsLst>
                    <a:gs pos="0">
                      <a:srgbClr val="FFFFFF"/>
                    </a:gs>
                    <a:gs pos="100000">
                      <a:srgbClr val="FFFFFF"/>
                    </a:gs>
                  </a:gsLst>
                  <a:lin ang="5400000" scaled="0"/>
                </a:gradFill>
                <a:ea typeface="Segoe UI" pitchFamily="34" charset="0"/>
                <a:cs typeface="Segoe UI" pitchFamily="34" charset="0"/>
              </a:rPr>
              <a:t>How satisfied were you with this </a:t>
            </a:r>
            <a:r>
              <a:rPr lang="en-US" sz="1600" b="1" i="1" dirty="0" smtClean="0">
                <a:gradFill>
                  <a:gsLst>
                    <a:gs pos="0">
                      <a:srgbClr val="FFFFFF"/>
                    </a:gs>
                    <a:gs pos="100000">
                      <a:srgbClr val="FFFFFF"/>
                    </a:gs>
                  </a:gsLst>
                  <a:lin ang="5400000" scaled="0"/>
                </a:gradFill>
                <a:ea typeface="Segoe UI" pitchFamily="34" charset="0"/>
                <a:cs typeface="Segoe UI" pitchFamily="34" charset="0"/>
              </a:rPr>
              <a:t>session</a:t>
            </a:r>
            <a:r>
              <a:rPr lang="en-US" sz="1600" dirty="0" smtClean="0">
                <a:gradFill>
                  <a:gsLst>
                    <a:gs pos="0">
                      <a:srgbClr val="FFFFFF"/>
                    </a:gs>
                    <a:gs pos="100000">
                      <a:srgbClr val="FFFFFF"/>
                    </a:gs>
                  </a:gsLst>
                  <a:lin ang="5400000" scaled="0"/>
                </a:gradFill>
                <a:ea typeface="Segoe UI" pitchFamily="34" charset="0"/>
                <a:cs typeface="Segoe UI" pitchFamily="34" charset="0"/>
              </a:rPr>
              <a:t>? </a:t>
            </a: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35" name="Rectangle 34"/>
          <p:cNvSpPr/>
          <p:nvPr/>
        </p:nvSpPr>
        <p:spPr bwMode="auto">
          <a:xfrm>
            <a:off x="457202" y="4183633"/>
            <a:ext cx="3094037" cy="868680"/>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56" tIns="146304" rIns="186556" bIns="146304"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1600" dirty="0">
                <a:gradFill>
                  <a:gsLst>
                    <a:gs pos="0">
                      <a:srgbClr val="FFFFFF"/>
                    </a:gs>
                    <a:gs pos="100000">
                      <a:srgbClr val="FFFFFF"/>
                    </a:gs>
                  </a:gsLst>
                  <a:lin ang="5400000" scaled="0"/>
                </a:gradFill>
                <a:ea typeface="Segoe UI" pitchFamily="34" charset="0"/>
                <a:cs typeface="Segoe UI" pitchFamily="34" charset="0"/>
              </a:rPr>
              <a:t>How </a:t>
            </a:r>
            <a:r>
              <a:rPr lang="en-US" sz="1600" dirty="0" smtClean="0">
                <a:gradFill>
                  <a:gsLst>
                    <a:gs pos="0">
                      <a:srgbClr val="FFFFFF"/>
                    </a:gs>
                    <a:gs pos="100000">
                      <a:srgbClr val="FFFFFF"/>
                    </a:gs>
                  </a:gsLst>
                  <a:lin ang="5400000" scaled="0"/>
                </a:gradFill>
                <a:ea typeface="Segoe UI" pitchFamily="34" charset="0"/>
                <a:cs typeface="Segoe UI" pitchFamily="34" charset="0"/>
              </a:rPr>
              <a:t>valuable was the session’s </a:t>
            </a:r>
            <a:r>
              <a:rPr lang="en-US" sz="1600" b="1" i="1" dirty="0">
                <a:gradFill>
                  <a:gsLst>
                    <a:gs pos="0">
                      <a:srgbClr val="FFFFFF"/>
                    </a:gs>
                    <a:gs pos="100000">
                      <a:srgbClr val="FFFFFF"/>
                    </a:gs>
                  </a:gsLst>
                  <a:lin ang="5400000" scaled="0"/>
                </a:gradFill>
                <a:ea typeface="Segoe UI" pitchFamily="34" charset="0"/>
                <a:cs typeface="Segoe UI" pitchFamily="34" charset="0"/>
              </a:rPr>
              <a:t>content</a:t>
            </a:r>
            <a:r>
              <a:rPr lang="en-US" sz="1600" dirty="0" smtClean="0">
                <a:gradFill>
                  <a:gsLst>
                    <a:gs pos="0">
                      <a:srgbClr val="FFFFFF"/>
                    </a:gs>
                    <a:gs pos="100000">
                      <a:srgbClr val="FFFFFF"/>
                    </a:gs>
                  </a:gsLst>
                  <a:lin ang="5400000" scaled="0"/>
                </a:gradFill>
                <a:ea typeface="Segoe UI" pitchFamily="34" charset="0"/>
                <a:cs typeface="Segoe UI" pitchFamily="34" charset="0"/>
              </a:rPr>
              <a:t>? </a:t>
            </a:r>
            <a:endParaRPr lang="en-US" sz="1600" dirty="0">
              <a:gradFill>
                <a:gsLst>
                  <a:gs pos="0">
                    <a:srgbClr val="FFFFFF"/>
                  </a:gs>
                  <a:gs pos="100000">
                    <a:srgbClr val="FFFFFF"/>
                  </a:gs>
                </a:gsLst>
                <a:lin ang="5400000" scaled="0"/>
              </a:gradFill>
              <a:ea typeface="Segoe UI" pitchFamily="34" charset="0"/>
              <a:cs typeface="Segoe UI" pitchFamily="34" charset="0"/>
            </a:endParaRPr>
          </a:p>
        </p:txBody>
      </p:sp>
      <p:sp>
        <p:nvSpPr>
          <p:cNvPr id="36" name="Rectangle 35"/>
          <p:cNvSpPr/>
          <p:nvPr/>
        </p:nvSpPr>
        <p:spPr bwMode="auto">
          <a:xfrm>
            <a:off x="457200" y="5099612"/>
            <a:ext cx="3094037" cy="914400"/>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56" tIns="146304" rIns="186556" bIns="146304" numCol="1" spcCol="0" rtlCol="0" fromWordArt="0" anchor="t" anchorCtr="0" forceAA="0" compatLnSpc="1">
            <a:prstTxWarp prst="textNoShape">
              <a:avLst/>
            </a:prstTxWarp>
            <a:noAutofit/>
          </a:bodyPr>
          <a:lstStyle/>
          <a:p>
            <a:pPr defTabSz="932290" fontAlgn="base">
              <a:lnSpc>
                <a:spcPct val="90000"/>
              </a:lnSpc>
              <a:spcBef>
                <a:spcPct val="0"/>
              </a:spcBef>
              <a:spcAft>
                <a:spcPct val="0"/>
              </a:spcAft>
            </a:pPr>
            <a:r>
              <a:rPr lang="en-US" sz="1600" b="1" i="1" dirty="0">
                <a:gradFill>
                  <a:gsLst>
                    <a:gs pos="0">
                      <a:srgbClr val="FFFFFF"/>
                    </a:gs>
                    <a:gs pos="100000">
                      <a:srgbClr val="FFFFFF"/>
                    </a:gs>
                  </a:gsLst>
                  <a:lin ang="5400000" scaled="0"/>
                </a:gradFill>
                <a:ea typeface="Segoe UI" pitchFamily="34" charset="0"/>
                <a:cs typeface="Segoe UI" pitchFamily="34" charset="0"/>
              </a:rPr>
              <a:t>Comments</a:t>
            </a:r>
          </a:p>
        </p:txBody>
      </p:sp>
      <p:sp>
        <p:nvSpPr>
          <p:cNvPr id="2" name="Title 1"/>
          <p:cNvSpPr>
            <a:spLocks noGrp="1"/>
          </p:cNvSpPr>
          <p:nvPr>
            <p:ph type="title"/>
          </p:nvPr>
        </p:nvSpPr>
        <p:spPr/>
        <p:txBody>
          <a:bodyPr/>
          <a:lstStyle/>
          <a:p>
            <a:r>
              <a:rPr lang="en-US" dirty="0" smtClean="0"/>
              <a:t>Evaluate this Session in WPC Connect!</a:t>
            </a:r>
            <a:br>
              <a:rPr lang="en-US" dirty="0" smtClean="0"/>
            </a:br>
            <a:r>
              <a:rPr lang="en-US" sz="3200" dirty="0" smtClean="0">
                <a:solidFill>
                  <a:schemeClr val="tx2"/>
                </a:solidFill>
              </a:rPr>
              <a:t>Use a CommNet station, your PC or mobile device</a:t>
            </a:r>
            <a:endParaRPr lang="en-US" sz="3200" dirty="0">
              <a:solidFill>
                <a:schemeClr val="tx2"/>
              </a:solidFill>
            </a:endParaRPr>
          </a:p>
        </p:txBody>
      </p:sp>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r="27831"/>
          <a:stretch/>
        </p:blipFill>
        <p:spPr>
          <a:xfrm>
            <a:off x="3627441" y="2356412"/>
            <a:ext cx="5943596" cy="3657600"/>
          </a:xfrm>
          <a:prstGeom prst="rect">
            <a:avLst/>
          </a:prstGeom>
          <a:noFill/>
          <a:ln>
            <a:noFill/>
          </a:ln>
        </p:spPr>
      </p:pic>
      <p:sp>
        <p:nvSpPr>
          <p:cNvPr id="4" name="Rectangle 3"/>
          <p:cNvSpPr/>
          <p:nvPr/>
        </p:nvSpPr>
        <p:spPr>
          <a:xfrm>
            <a:off x="427037" y="6192592"/>
            <a:ext cx="3486852" cy="400110"/>
          </a:xfrm>
          <a:prstGeom prst="rect">
            <a:avLst/>
          </a:prstGeom>
        </p:spPr>
        <p:txBody>
          <a:bodyPr wrap="none">
            <a:spAutoFit/>
          </a:bodyPr>
          <a:lstStyle/>
          <a:p>
            <a:r>
              <a:rPr lang="en-US" sz="2000" dirty="0">
                <a:solidFill>
                  <a:srgbClr val="505050"/>
                </a:solidFill>
                <a:latin typeface="Segoe UI Light"/>
              </a:rPr>
              <a:t>https://connect.digitalwpc.com</a:t>
            </a:r>
          </a:p>
        </p:txBody>
      </p:sp>
      <p:sp>
        <p:nvSpPr>
          <p:cNvPr id="5" name="Rectangle 4"/>
          <p:cNvSpPr/>
          <p:nvPr/>
        </p:nvSpPr>
        <p:spPr bwMode="auto">
          <a:xfrm>
            <a:off x="9647238" y="2356411"/>
            <a:ext cx="2332037" cy="1798047"/>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WPC donates $1 </a:t>
            </a:r>
            <a:b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b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for every session evaluation</a:t>
            </a:r>
          </a:p>
        </p:txBody>
      </p:sp>
      <p:sp>
        <p:nvSpPr>
          <p:cNvPr id="10" name="Rectangle 9"/>
          <p:cNvSpPr/>
          <p:nvPr/>
        </p:nvSpPr>
        <p:spPr bwMode="auto">
          <a:xfrm>
            <a:off x="9647238" y="4211230"/>
            <a:ext cx="2332037" cy="1802782"/>
          </a:xfrm>
          <a:prstGeom prst="rect">
            <a:avLst/>
          </a:prstGeom>
          <a:solidFill>
            <a:schemeClr val="accent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fontAlgn="base">
              <a:lnSpc>
                <a:spcPct val="90000"/>
              </a:lnSpc>
              <a:spcBef>
                <a:spcPct val="0"/>
              </a:spcBef>
              <a:spcAft>
                <a:spcPct val="0"/>
              </a:spcAft>
            </a:pPr>
            <a:r>
              <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rPr>
              <a:t>WPC donates $5 for </a:t>
            </a:r>
            <a:r>
              <a:rPr lang="en-US" sz="2000" smtClean="0">
                <a:gradFill>
                  <a:gsLst>
                    <a:gs pos="0">
                      <a:srgbClr val="FFFFFF"/>
                    </a:gs>
                    <a:gs pos="100000">
                      <a:srgbClr val="FFFFFF"/>
                    </a:gs>
                  </a:gsLst>
                  <a:lin ang="5400000" scaled="0"/>
                </a:gradFill>
                <a:latin typeface="Segoe UI Light"/>
                <a:ea typeface="Segoe UI" pitchFamily="34" charset="0"/>
                <a:cs typeface="Segoe UI" pitchFamily="34" charset="0"/>
              </a:rPr>
              <a:t>overall evaluation</a:t>
            </a:r>
            <a:endParaRPr lang="en-US" sz="2000" dirty="0" smtClean="0">
              <a:gradFill>
                <a:gsLst>
                  <a:gs pos="0">
                    <a:srgbClr val="FFFFFF"/>
                  </a:gs>
                  <a:gs pos="100000">
                    <a:srgbClr val="FFFFFF"/>
                  </a:gs>
                </a:gsLst>
                <a:lin ang="5400000" scaled="0"/>
              </a:gradFill>
              <a:latin typeface="Segoe UI Light"/>
              <a:ea typeface="Segoe UI" pitchFamily="34" charset="0"/>
              <a:cs typeface="Segoe UI" pitchFamily="34" charset="0"/>
            </a:endParaRPr>
          </a:p>
        </p:txBody>
      </p:sp>
      <p:sp>
        <p:nvSpPr>
          <p:cNvPr id="8" name="Rectangle 7"/>
          <p:cNvSpPr/>
          <p:nvPr/>
        </p:nvSpPr>
        <p:spPr>
          <a:xfrm>
            <a:off x="274639" y="1909002"/>
            <a:ext cx="11704636" cy="400110"/>
          </a:xfrm>
          <a:prstGeom prst="rect">
            <a:avLst/>
          </a:prstGeom>
        </p:spPr>
        <p:txBody>
          <a:bodyPr wrap="square" lIns="182880">
            <a:spAutoFit/>
          </a:bodyPr>
          <a:lstStyle/>
          <a:p>
            <a:r>
              <a:rPr lang="en-US" sz="2000" dirty="0" smtClean="0">
                <a:solidFill>
                  <a:srgbClr val="68217A"/>
                </a:solidFill>
                <a:latin typeface="Segoe UI Light"/>
              </a:rPr>
              <a:t>Any evaluation will enter you into a drawing for prizes each day</a:t>
            </a:r>
            <a:endParaRPr lang="en-US" sz="2000" dirty="0">
              <a:solidFill>
                <a:srgbClr val="505050"/>
              </a:solidFill>
              <a:latin typeface="Segoe UI Light"/>
            </a:endParaRPr>
          </a:p>
        </p:txBody>
      </p:sp>
    </p:spTree>
    <p:extLst>
      <p:ext uri="{BB962C8B-B14F-4D97-AF65-F5344CB8AC3E}">
        <p14:creationId xmlns:p14="http://schemas.microsoft.com/office/powerpoint/2010/main" val="354816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invGray">
          <a:xfrm>
            <a:off x="459233" y="3173817"/>
            <a:ext cx="3288507"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rgbClr val="FFFFFF"/>
                    </a:gs>
                    <a:gs pos="100000">
                      <a:srgbClr val="FFFFFF"/>
                    </a:gs>
                  </a:gsLst>
                  <a:lin ang="5400000" scaled="0"/>
                </a:gradFill>
                <a:cs typeface="Segoe UI" pitchFamily="34" charset="0"/>
              </a:rPr>
              <a:t>© </a:t>
            </a:r>
            <a:r>
              <a:rPr lang="en-US" sz="700" dirty="0" smtClean="0">
                <a:gradFill>
                  <a:gsLst>
                    <a:gs pos="0">
                      <a:srgbClr val="FFFFFF"/>
                    </a:gs>
                    <a:gs pos="100000">
                      <a:srgbClr val="FFFFFF"/>
                    </a:gs>
                  </a:gsLst>
                  <a:lin ang="5400000" scaled="0"/>
                </a:gradFill>
                <a:cs typeface="Segoe UI" pitchFamily="34" charset="0"/>
              </a:rPr>
              <a:t>2014 </a:t>
            </a:r>
            <a:r>
              <a:rPr lang="en-US" sz="700" dirty="0">
                <a:gradFill>
                  <a:gsLst>
                    <a:gs pos="0">
                      <a:srgbClr val="FFFFFF"/>
                    </a:gs>
                    <a:gs pos="100000">
                      <a:srgbClr val="FFFFFF"/>
                    </a:gs>
                  </a:gsLst>
                  <a:lin ang="5400000" scaled="0"/>
                </a:gradFill>
                <a:cs typeface="Segoe UI" pitchFamily="34" charset="0"/>
              </a:rPr>
              <a:t>Microsoft Corporation. All rights reserved. Microsoft, Windows, </a:t>
            </a:r>
            <a:r>
              <a:rPr lang="en-US" sz="700" dirty="0" smtClean="0">
                <a:gradFill>
                  <a:gsLst>
                    <a:gs pos="0">
                      <a:srgbClr val="FFFFFF"/>
                    </a:gs>
                    <a:gs pos="100000">
                      <a:srgbClr val="FFFFFF"/>
                    </a:gs>
                  </a:gsLst>
                  <a:lin ang="5400000" scaled="0"/>
                </a:gradFill>
                <a:cs typeface="Segoe UI" pitchFamily="34" charset="0"/>
              </a:rPr>
              <a:t>and </a:t>
            </a:r>
            <a:r>
              <a:rPr lang="en-US" sz="700" dirty="0">
                <a:gradFill>
                  <a:gsLst>
                    <a:gs pos="0">
                      <a:srgbClr val="FFFFFF"/>
                    </a:gs>
                    <a:gs pos="100000">
                      <a:srgbClr val="FFFFFF"/>
                    </a:gs>
                  </a:gsLst>
                  <a:lin ang="5400000" scaled="0"/>
                </a:gradFill>
                <a:cs typeface="Segoe UI" pitchFamily="34" charset="0"/>
              </a:rPr>
              <a:t>other product names are or may be registered trademarks and/or trademarks in the U.S. and/or other countries.</a:t>
            </a:r>
          </a:p>
          <a:p>
            <a:pPr defTabSz="932290" eaLnBrk="0" hangingPunct="0"/>
            <a:r>
              <a:rPr lang="en-US" sz="700" dirty="0">
                <a:gradFill>
                  <a:gsLst>
                    <a:gs pos="0">
                      <a:srgbClr val="FFFFFF"/>
                    </a:gs>
                    <a:gs pos="100000">
                      <a:srgbClr val="FFFFFF"/>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Tree>
    <p:extLst>
      <p:ext uri="{BB962C8B-B14F-4D97-AF65-F5344CB8AC3E}">
        <p14:creationId xmlns:p14="http://schemas.microsoft.com/office/powerpoint/2010/main" val="1544457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 the Scene</a:t>
            </a:r>
            <a:endParaRPr lang="en-US" dirty="0"/>
          </a:p>
        </p:txBody>
      </p:sp>
    </p:spTree>
    <p:extLst>
      <p:ext uri="{BB962C8B-B14F-4D97-AF65-F5344CB8AC3E}">
        <p14:creationId xmlns:p14="http://schemas.microsoft.com/office/powerpoint/2010/main" val="3520681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2635"/>
          <a:stretch/>
        </p:blipFill>
        <p:spPr>
          <a:xfrm>
            <a:off x="3886874" y="1920163"/>
            <a:ext cx="4525588" cy="3220880"/>
          </a:xfrm>
          <a:prstGeom prst="rect">
            <a:avLst/>
          </a:prstGeom>
        </p:spPr>
      </p:pic>
      <p:sp>
        <p:nvSpPr>
          <p:cNvPr id="4" name="Title 1"/>
          <p:cNvSpPr txBox="1">
            <a:spLocks/>
          </p:cNvSpPr>
          <p:nvPr/>
        </p:nvSpPr>
        <p:spPr>
          <a:xfrm>
            <a:off x="1760283" y="5480183"/>
            <a:ext cx="8915908" cy="688084"/>
          </a:xfrm>
          <a:prstGeom prst="rect">
            <a:avLst/>
          </a:prstGeom>
        </p:spPr>
        <p:txBody>
          <a:bodyPr vert="horz" wrap="square" lIns="109712" tIns="68570" rIns="109712" bIns="6857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gn="ctr"/>
            <a:r>
              <a:rPr lang="en-US" sz="4050" dirty="0">
                <a:solidFill>
                  <a:schemeClr val="tx2"/>
                </a:solidFill>
              </a:rPr>
              <a:t>What Could Cloud Mean?</a:t>
            </a:r>
          </a:p>
        </p:txBody>
      </p:sp>
      <p:sp>
        <p:nvSpPr>
          <p:cNvPr id="5" name="Title 1"/>
          <p:cNvSpPr txBox="1">
            <a:spLocks/>
          </p:cNvSpPr>
          <p:nvPr/>
        </p:nvSpPr>
        <p:spPr>
          <a:xfrm>
            <a:off x="204886" y="184894"/>
            <a:ext cx="11889564" cy="917575"/>
          </a:xfrm>
          <a:prstGeom prst="rect">
            <a:avLst/>
          </a:prstGeom>
        </p:spPr>
        <p:txBody>
          <a:bodyPr vert="horz" wrap="square" lIns="146304" tIns="91440" rIns="146304" bIns="91440" rtlCol="0" anchor="t">
            <a:no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GB" dirty="0" smtClean="0"/>
              <a:t>What Cloud means for your Customers</a:t>
            </a:r>
            <a:br>
              <a:rPr lang="en-GB" dirty="0" smtClean="0"/>
            </a:br>
            <a:endParaRPr lang="en-GB" sz="4000" dirty="0">
              <a:gradFill>
                <a:gsLst>
                  <a:gs pos="1250">
                    <a:schemeClr val="tx2"/>
                  </a:gs>
                  <a:gs pos="99000">
                    <a:schemeClr val="tx2"/>
                  </a:gs>
                </a:gsLst>
                <a:lin ang="5400000" scaled="0"/>
              </a:gradFill>
            </a:endParaRPr>
          </a:p>
        </p:txBody>
      </p:sp>
    </p:spTree>
    <p:extLst>
      <p:ext uri="{BB962C8B-B14F-4D97-AF65-F5344CB8AC3E}">
        <p14:creationId xmlns:p14="http://schemas.microsoft.com/office/powerpoint/2010/main" val="7002214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Bust a Myth Time</a:t>
            </a:r>
            <a:r>
              <a:rPr lang="en-US" dirty="0" smtClean="0"/>
              <a:t/>
            </a:r>
            <a:br>
              <a:rPr lang="en-US" dirty="0" smtClean="0"/>
            </a:br>
            <a:r>
              <a:rPr lang="en-US" sz="3600" dirty="0" smtClean="0">
                <a:gradFill>
                  <a:gsLst>
                    <a:gs pos="1250">
                      <a:schemeClr val="tx2"/>
                    </a:gs>
                    <a:gs pos="99000">
                      <a:schemeClr val="tx2"/>
                    </a:gs>
                  </a:gsLst>
                  <a:lin ang="5400000" scaled="0"/>
                </a:gradFill>
              </a:rPr>
              <a:t>It does not have to be ‘</a:t>
            </a:r>
            <a:r>
              <a:rPr lang="en-US" sz="3600" i="1" dirty="0" smtClean="0">
                <a:gradFill>
                  <a:gsLst>
                    <a:gs pos="1250">
                      <a:schemeClr val="tx2"/>
                    </a:gs>
                    <a:gs pos="99000">
                      <a:schemeClr val="tx2"/>
                    </a:gs>
                  </a:gsLst>
                  <a:lin ang="5400000" scaled="0"/>
                </a:gradFill>
              </a:rPr>
              <a:t>All In’</a:t>
            </a:r>
            <a:endParaRPr lang="en-US" sz="4000" i="1" dirty="0">
              <a:gradFill>
                <a:gsLst>
                  <a:gs pos="1250">
                    <a:schemeClr val="tx2"/>
                  </a:gs>
                  <a:gs pos="99000">
                    <a:schemeClr val="tx2"/>
                  </a:gs>
                </a:gsLst>
                <a:lin ang="5400000" scaled="0"/>
              </a:gradFill>
            </a:endParaRPr>
          </a:p>
        </p:txBody>
      </p:sp>
      <p:grpSp>
        <p:nvGrpSpPr>
          <p:cNvPr id="6" name="Group 5"/>
          <p:cNvGrpSpPr/>
          <p:nvPr/>
        </p:nvGrpSpPr>
        <p:grpSpPr>
          <a:xfrm>
            <a:off x="2638722" y="2319016"/>
            <a:ext cx="7272808" cy="2603988"/>
            <a:chOff x="2448345" y="2739445"/>
            <a:chExt cx="6429715" cy="2145298"/>
          </a:xfrm>
        </p:grpSpPr>
        <p:sp>
          <p:nvSpPr>
            <p:cNvPr id="9" name="TextBox 9"/>
            <p:cNvSpPr txBox="1"/>
            <p:nvPr/>
          </p:nvSpPr>
          <p:spPr>
            <a:xfrm>
              <a:off x="2448345" y="2739445"/>
              <a:ext cx="6429715" cy="1618562"/>
            </a:xfrm>
            <a:prstGeom prst="rect">
              <a:avLst/>
            </a:prstGeom>
            <a:noFill/>
          </p:spPr>
          <p:txBody>
            <a:bodyPr wrap="square" lIns="186521" tIns="149217" rIns="186521" bIns="14921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nSpc>
                  <a:spcPct val="90000"/>
                </a:lnSpc>
                <a:spcAft>
                  <a:spcPts val="612"/>
                </a:spcAft>
              </a:pPr>
              <a:r>
                <a:rPr lang="en-US" sz="5507" dirty="0">
                  <a:gradFill>
                    <a:gsLst>
                      <a:gs pos="2917">
                        <a:srgbClr val="505050"/>
                      </a:gs>
                      <a:gs pos="30000">
                        <a:srgbClr val="505050"/>
                      </a:gs>
                    </a:gsLst>
                    <a:lin ang="5400000" scaled="0"/>
                  </a:gradFill>
                </a:rPr>
                <a:t>On-Premises &amp; Cloud</a:t>
              </a:r>
            </a:p>
          </p:txBody>
        </p:sp>
        <p:sp>
          <p:nvSpPr>
            <p:cNvPr id="10" name="Freeform 9"/>
            <p:cNvSpPr>
              <a:spLocks/>
            </p:cNvSpPr>
            <p:nvPr/>
          </p:nvSpPr>
          <p:spPr bwMode="auto">
            <a:xfrm>
              <a:off x="3986525" y="3908425"/>
              <a:ext cx="1028700" cy="854075"/>
            </a:xfrm>
            <a:custGeom>
              <a:avLst/>
              <a:gdLst>
                <a:gd name="T0" fmla="*/ 1871 w 1884"/>
                <a:gd name="T1" fmla="*/ 918 h 1568"/>
                <a:gd name="T2" fmla="*/ 1530 w 1884"/>
                <a:gd name="T3" fmla="*/ 583 h 1568"/>
                <a:gd name="T4" fmla="*/ 1517 w 1884"/>
                <a:gd name="T5" fmla="*/ 570 h 1568"/>
                <a:gd name="T6" fmla="*/ 1523 w 1884"/>
                <a:gd name="T7" fmla="*/ 563 h 1568"/>
                <a:gd name="T8" fmla="*/ 1523 w 1884"/>
                <a:gd name="T9" fmla="*/ 442 h 1568"/>
                <a:gd name="T10" fmla="*/ 1523 w 1884"/>
                <a:gd name="T11" fmla="*/ 195 h 1568"/>
                <a:gd name="T12" fmla="*/ 1497 w 1884"/>
                <a:gd name="T13" fmla="*/ 168 h 1568"/>
                <a:gd name="T14" fmla="*/ 1316 w 1884"/>
                <a:gd name="T15" fmla="*/ 168 h 1568"/>
                <a:gd name="T16" fmla="*/ 1290 w 1884"/>
                <a:gd name="T17" fmla="*/ 195 h 1568"/>
                <a:gd name="T18" fmla="*/ 1290 w 1884"/>
                <a:gd name="T19" fmla="*/ 335 h 1568"/>
                <a:gd name="T20" fmla="*/ 962 w 1884"/>
                <a:gd name="T21" fmla="*/ 7 h 1568"/>
                <a:gd name="T22" fmla="*/ 942 w 1884"/>
                <a:gd name="T23" fmla="*/ 0 h 1568"/>
                <a:gd name="T24" fmla="*/ 942 w 1884"/>
                <a:gd name="T25" fmla="*/ 0 h 1568"/>
                <a:gd name="T26" fmla="*/ 942 w 1884"/>
                <a:gd name="T27" fmla="*/ 0 h 1568"/>
                <a:gd name="T28" fmla="*/ 922 w 1884"/>
                <a:gd name="T29" fmla="*/ 7 h 1568"/>
                <a:gd name="T30" fmla="*/ 14 w 1884"/>
                <a:gd name="T31" fmla="*/ 918 h 1568"/>
                <a:gd name="T32" fmla="*/ 34 w 1884"/>
                <a:gd name="T33" fmla="*/ 965 h 1568"/>
                <a:gd name="T34" fmla="*/ 221 w 1884"/>
                <a:gd name="T35" fmla="*/ 965 h 1568"/>
                <a:gd name="T36" fmla="*/ 221 w 1884"/>
                <a:gd name="T37" fmla="*/ 1541 h 1568"/>
                <a:gd name="T38" fmla="*/ 247 w 1884"/>
                <a:gd name="T39" fmla="*/ 1568 h 1568"/>
                <a:gd name="T40" fmla="*/ 809 w 1884"/>
                <a:gd name="T41" fmla="*/ 1568 h 1568"/>
                <a:gd name="T42" fmla="*/ 835 w 1884"/>
                <a:gd name="T43" fmla="*/ 1541 h 1568"/>
                <a:gd name="T44" fmla="*/ 835 w 1884"/>
                <a:gd name="T45" fmla="*/ 1139 h 1568"/>
                <a:gd name="T46" fmla="*/ 1049 w 1884"/>
                <a:gd name="T47" fmla="*/ 1139 h 1568"/>
                <a:gd name="T48" fmla="*/ 1049 w 1884"/>
                <a:gd name="T49" fmla="*/ 1541 h 1568"/>
                <a:gd name="T50" fmla="*/ 1076 w 1884"/>
                <a:gd name="T51" fmla="*/ 1568 h 1568"/>
                <a:gd name="T52" fmla="*/ 1637 w 1884"/>
                <a:gd name="T53" fmla="*/ 1568 h 1568"/>
                <a:gd name="T54" fmla="*/ 1664 w 1884"/>
                <a:gd name="T55" fmla="*/ 1541 h 1568"/>
                <a:gd name="T56" fmla="*/ 1664 w 1884"/>
                <a:gd name="T57" fmla="*/ 965 h 1568"/>
                <a:gd name="T58" fmla="*/ 1851 w 1884"/>
                <a:gd name="T59" fmla="*/ 965 h 1568"/>
                <a:gd name="T60" fmla="*/ 1871 w 1884"/>
                <a:gd name="T61" fmla="*/ 918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884" h="1568">
                  <a:moveTo>
                    <a:pt x="1871" y="918"/>
                  </a:moveTo>
                  <a:cubicBezTo>
                    <a:pt x="1757" y="804"/>
                    <a:pt x="1644" y="690"/>
                    <a:pt x="1530" y="583"/>
                  </a:cubicBezTo>
                  <a:cubicBezTo>
                    <a:pt x="1523" y="576"/>
                    <a:pt x="1523" y="570"/>
                    <a:pt x="1517" y="570"/>
                  </a:cubicBezTo>
                  <a:cubicBezTo>
                    <a:pt x="1523" y="570"/>
                    <a:pt x="1523" y="563"/>
                    <a:pt x="1523" y="563"/>
                  </a:cubicBezTo>
                  <a:cubicBezTo>
                    <a:pt x="1523" y="523"/>
                    <a:pt x="1523" y="483"/>
                    <a:pt x="1523" y="442"/>
                  </a:cubicBezTo>
                  <a:cubicBezTo>
                    <a:pt x="1523" y="362"/>
                    <a:pt x="1523" y="275"/>
                    <a:pt x="1523" y="195"/>
                  </a:cubicBezTo>
                  <a:cubicBezTo>
                    <a:pt x="1523" y="181"/>
                    <a:pt x="1510" y="168"/>
                    <a:pt x="1497" y="168"/>
                  </a:cubicBezTo>
                  <a:cubicBezTo>
                    <a:pt x="1437" y="168"/>
                    <a:pt x="1376" y="168"/>
                    <a:pt x="1316" y="168"/>
                  </a:cubicBezTo>
                  <a:cubicBezTo>
                    <a:pt x="1303" y="168"/>
                    <a:pt x="1290" y="181"/>
                    <a:pt x="1290" y="195"/>
                  </a:cubicBezTo>
                  <a:cubicBezTo>
                    <a:pt x="1290" y="241"/>
                    <a:pt x="1290" y="288"/>
                    <a:pt x="1290" y="335"/>
                  </a:cubicBezTo>
                  <a:cubicBezTo>
                    <a:pt x="1183" y="228"/>
                    <a:pt x="1069" y="114"/>
                    <a:pt x="962" y="7"/>
                  </a:cubicBezTo>
                  <a:cubicBezTo>
                    <a:pt x="956" y="0"/>
                    <a:pt x="949" y="0"/>
                    <a:pt x="942" y="0"/>
                  </a:cubicBezTo>
                  <a:cubicBezTo>
                    <a:pt x="942" y="0"/>
                    <a:pt x="942" y="0"/>
                    <a:pt x="942" y="0"/>
                  </a:cubicBezTo>
                  <a:cubicBezTo>
                    <a:pt x="942" y="0"/>
                    <a:pt x="942" y="0"/>
                    <a:pt x="942" y="0"/>
                  </a:cubicBezTo>
                  <a:cubicBezTo>
                    <a:pt x="936" y="0"/>
                    <a:pt x="929" y="0"/>
                    <a:pt x="922" y="7"/>
                  </a:cubicBezTo>
                  <a:cubicBezTo>
                    <a:pt x="622" y="308"/>
                    <a:pt x="314" y="617"/>
                    <a:pt x="14" y="918"/>
                  </a:cubicBezTo>
                  <a:cubicBezTo>
                    <a:pt x="0" y="938"/>
                    <a:pt x="7" y="965"/>
                    <a:pt x="34" y="965"/>
                  </a:cubicBezTo>
                  <a:cubicBezTo>
                    <a:pt x="94" y="965"/>
                    <a:pt x="161" y="965"/>
                    <a:pt x="221" y="965"/>
                  </a:cubicBezTo>
                  <a:cubicBezTo>
                    <a:pt x="221" y="1159"/>
                    <a:pt x="221" y="1354"/>
                    <a:pt x="221" y="1541"/>
                  </a:cubicBezTo>
                  <a:cubicBezTo>
                    <a:pt x="221" y="1562"/>
                    <a:pt x="234" y="1568"/>
                    <a:pt x="247" y="1568"/>
                  </a:cubicBezTo>
                  <a:cubicBezTo>
                    <a:pt x="441" y="1568"/>
                    <a:pt x="615" y="1568"/>
                    <a:pt x="809" y="1568"/>
                  </a:cubicBezTo>
                  <a:cubicBezTo>
                    <a:pt x="829" y="1568"/>
                    <a:pt x="835" y="1562"/>
                    <a:pt x="835" y="1541"/>
                  </a:cubicBezTo>
                  <a:cubicBezTo>
                    <a:pt x="835" y="1407"/>
                    <a:pt x="835" y="1273"/>
                    <a:pt x="835" y="1139"/>
                  </a:cubicBezTo>
                  <a:cubicBezTo>
                    <a:pt x="896" y="1139"/>
                    <a:pt x="989" y="1139"/>
                    <a:pt x="1049" y="1139"/>
                  </a:cubicBezTo>
                  <a:cubicBezTo>
                    <a:pt x="1049" y="1273"/>
                    <a:pt x="1049" y="1407"/>
                    <a:pt x="1049" y="1541"/>
                  </a:cubicBezTo>
                  <a:cubicBezTo>
                    <a:pt x="1049" y="1562"/>
                    <a:pt x="1056" y="1568"/>
                    <a:pt x="1076" y="1568"/>
                  </a:cubicBezTo>
                  <a:cubicBezTo>
                    <a:pt x="1270" y="1568"/>
                    <a:pt x="1443" y="1568"/>
                    <a:pt x="1637" y="1568"/>
                  </a:cubicBezTo>
                  <a:cubicBezTo>
                    <a:pt x="1650" y="1568"/>
                    <a:pt x="1664" y="1562"/>
                    <a:pt x="1664" y="1541"/>
                  </a:cubicBezTo>
                  <a:cubicBezTo>
                    <a:pt x="1664" y="1354"/>
                    <a:pt x="1664" y="1159"/>
                    <a:pt x="1664" y="965"/>
                  </a:cubicBezTo>
                  <a:cubicBezTo>
                    <a:pt x="1724" y="965"/>
                    <a:pt x="1791" y="965"/>
                    <a:pt x="1851" y="965"/>
                  </a:cubicBezTo>
                  <a:cubicBezTo>
                    <a:pt x="1878" y="965"/>
                    <a:pt x="1884" y="938"/>
                    <a:pt x="1871" y="918"/>
                  </a:cubicBezTo>
                  <a:close/>
                </a:path>
              </a:pathLst>
            </a:custGeom>
            <a:solidFill>
              <a:schemeClr val="accent1"/>
            </a:solidFill>
            <a:ln>
              <a:noFill/>
            </a:ln>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836">
                <a:solidFill>
                  <a:srgbClr val="505050"/>
                </a:solidFill>
              </a:endParaRPr>
            </a:p>
          </p:txBody>
        </p:sp>
        <p:grpSp>
          <p:nvGrpSpPr>
            <p:cNvPr id="11" name="Group 10"/>
            <p:cNvGrpSpPr>
              <a:grpSpLocks noChangeAspect="1"/>
            </p:cNvGrpSpPr>
            <p:nvPr/>
          </p:nvGrpSpPr>
          <p:grpSpPr bwMode="auto">
            <a:xfrm>
              <a:off x="5800725" y="3795717"/>
              <a:ext cx="1703388" cy="1089026"/>
              <a:chOff x="3654" y="2391"/>
              <a:chExt cx="1073" cy="686"/>
            </a:xfrm>
            <a:solidFill>
              <a:srgbClr val="68217A"/>
            </a:solidFill>
          </p:grpSpPr>
          <p:sp>
            <p:nvSpPr>
              <p:cNvPr id="12" name="Freeform 11"/>
              <p:cNvSpPr>
                <a:spLocks/>
              </p:cNvSpPr>
              <p:nvPr/>
            </p:nvSpPr>
            <p:spPr bwMode="auto">
              <a:xfrm>
                <a:off x="3654" y="2391"/>
                <a:ext cx="835" cy="625"/>
              </a:xfrm>
              <a:custGeom>
                <a:avLst/>
                <a:gdLst>
                  <a:gd name="T0" fmla="*/ 505 w 1934"/>
                  <a:gd name="T1" fmla="*/ 1448 h 1448"/>
                  <a:gd name="T2" fmla="*/ 234 w 1934"/>
                  <a:gd name="T3" fmla="*/ 1448 h 1448"/>
                  <a:gd name="T4" fmla="*/ 0 w 1934"/>
                  <a:gd name="T5" fmla="*/ 1091 h 1448"/>
                  <a:gd name="T6" fmla="*/ 271 w 1934"/>
                  <a:gd name="T7" fmla="*/ 705 h 1448"/>
                  <a:gd name="T8" fmla="*/ 514 w 1934"/>
                  <a:gd name="T9" fmla="*/ 273 h 1448"/>
                  <a:gd name="T10" fmla="*/ 925 w 1934"/>
                  <a:gd name="T11" fmla="*/ 282 h 1448"/>
                  <a:gd name="T12" fmla="*/ 1346 w 1934"/>
                  <a:gd name="T13" fmla="*/ 0 h 1448"/>
                  <a:gd name="T14" fmla="*/ 1869 w 1934"/>
                  <a:gd name="T15" fmla="*/ 508 h 1448"/>
                  <a:gd name="T16" fmla="*/ 1701 w 1934"/>
                  <a:gd name="T17" fmla="*/ 527 h 1448"/>
                  <a:gd name="T18" fmla="*/ 1318 w 1934"/>
                  <a:gd name="T19" fmla="*/ 311 h 1448"/>
                  <a:gd name="T20" fmla="*/ 851 w 1934"/>
                  <a:gd name="T21" fmla="*/ 762 h 1448"/>
                  <a:gd name="T22" fmla="*/ 467 w 1934"/>
                  <a:gd name="T23" fmla="*/ 1213 h 1448"/>
                  <a:gd name="T24" fmla="*/ 505 w 1934"/>
                  <a:gd name="T25" fmla="*/ 1448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34" h="1448">
                    <a:moveTo>
                      <a:pt x="505" y="1448"/>
                    </a:moveTo>
                    <a:cubicBezTo>
                      <a:pt x="234" y="1448"/>
                      <a:pt x="234" y="1448"/>
                      <a:pt x="234" y="1448"/>
                    </a:cubicBezTo>
                    <a:cubicBezTo>
                      <a:pt x="234" y="1448"/>
                      <a:pt x="10" y="1401"/>
                      <a:pt x="0" y="1091"/>
                    </a:cubicBezTo>
                    <a:cubicBezTo>
                      <a:pt x="0" y="781"/>
                      <a:pt x="271" y="705"/>
                      <a:pt x="271" y="705"/>
                    </a:cubicBezTo>
                    <a:cubicBezTo>
                      <a:pt x="271" y="705"/>
                      <a:pt x="253" y="386"/>
                      <a:pt x="514" y="273"/>
                    </a:cubicBezTo>
                    <a:cubicBezTo>
                      <a:pt x="776" y="160"/>
                      <a:pt x="925" y="282"/>
                      <a:pt x="925" y="282"/>
                    </a:cubicBezTo>
                    <a:cubicBezTo>
                      <a:pt x="925" y="282"/>
                      <a:pt x="1019" y="0"/>
                      <a:pt x="1346" y="0"/>
                    </a:cubicBezTo>
                    <a:cubicBezTo>
                      <a:pt x="1635" y="0"/>
                      <a:pt x="1934" y="282"/>
                      <a:pt x="1869" y="508"/>
                    </a:cubicBezTo>
                    <a:cubicBezTo>
                      <a:pt x="1766" y="508"/>
                      <a:pt x="1701" y="527"/>
                      <a:pt x="1701" y="527"/>
                    </a:cubicBezTo>
                    <a:cubicBezTo>
                      <a:pt x="1701" y="527"/>
                      <a:pt x="1626" y="311"/>
                      <a:pt x="1318" y="311"/>
                    </a:cubicBezTo>
                    <a:cubicBezTo>
                      <a:pt x="1056" y="311"/>
                      <a:pt x="785" y="564"/>
                      <a:pt x="851" y="762"/>
                    </a:cubicBezTo>
                    <a:cubicBezTo>
                      <a:pt x="851" y="762"/>
                      <a:pt x="467" y="781"/>
                      <a:pt x="467" y="1213"/>
                    </a:cubicBezTo>
                    <a:cubicBezTo>
                      <a:pt x="467" y="1317"/>
                      <a:pt x="486" y="1392"/>
                      <a:pt x="505" y="1448"/>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836">
                  <a:solidFill>
                    <a:srgbClr val="505050"/>
                  </a:solidFill>
                </a:endParaRPr>
              </a:p>
            </p:txBody>
          </p:sp>
          <p:sp>
            <p:nvSpPr>
              <p:cNvPr id="13" name="Freeform 12"/>
              <p:cNvSpPr>
                <a:spLocks/>
              </p:cNvSpPr>
              <p:nvPr/>
            </p:nvSpPr>
            <p:spPr bwMode="auto">
              <a:xfrm>
                <a:off x="3888" y="2562"/>
                <a:ext cx="839" cy="515"/>
              </a:xfrm>
              <a:custGeom>
                <a:avLst/>
                <a:gdLst>
                  <a:gd name="T0" fmla="*/ 290 w 1944"/>
                  <a:gd name="T1" fmla="*/ 1185 h 1194"/>
                  <a:gd name="T2" fmla="*/ 1748 w 1944"/>
                  <a:gd name="T3" fmla="*/ 1185 h 1194"/>
                  <a:gd name="T4" fmla="*/ 1944 w 1944"/>
                  <a:gd name="T5" fmla="*/ 893 h 1194"/>
                  <a:gd name="T6" fmla="*/ 1720 w 1944"/>
                  <a:gd name="T7" fmla="*/ 583 h 1194"/>
                  <a:gd name="T8" fmla="*/ 1514 w 1944"/>
                  <a:gd name="T9" fmla="*/ 207 h 1194"/>
                  <a:gd name="T10" fmla="*/ 1131 w 1944"/>
                  <a:gd name="T11" fmla="*/ 207 h 1194"/>
                  <a:gd name="T12" fmla="*/ 776 w 1944"/>
                  <a:gd name="T13" fmla="*/ 0 h 1194"/>
                  <a:gd name="T14" fmla="*/ 374 w 1944"/>
                  <a:gd name="T15" fmla="*/ 423 h 1194"/>
                  <a:gd name="T16" fmla="*/ 0 w 1944"/>
                  <a:gd name="T17" fmla="*/ 790 h 1194"/>
                  <a:gd name="T18" fmla="*/ 290 w 1944"/>
                  <a:gd name="T19" fmla="*/ 1185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4" h="1194">
                    <a:moveTo>
                      <a:pt x="290" y="1185"/>
                    </a:moveTo>
                    <a:cubicBezTo>
                      <a:pt x="1748" y="1185"/>
                      <a:pt x="1748" y="1185"/>
                      <a:pt x="1748" y="1185"/>
                    </a:cubicBezTo>
                    <a:cubicBezTo>
                      <a:pt x="1748" y="1185"/>
                      <a:pt x="1934" y="1147"/>
                      <a:pt x="1944" y="893"/>
                    </a:cubicBezTo>
                    <a:cubicBezTo>
                      <a:pt x="1944" y="639"/>
                      <a:pt x="1720" y="583"/>
                      <a:pt x="1720" y="583"/>
                    </a:cubicBezTo>
                    <a:cubicBezTo>
                      <a:pt x="1720" y="583"/>
                      <a:pt x="1738" y="301"/>
                      <a:pt x="1514" y="207"/>
                    </a:cubicBezTo>
                    <a:cubicBezTo>
                      <a:pt x="1299" y="113"/>
                      <a:pt x="1131" y="207"/>
                      <a:pt x="1131" y="207"/>
                    </a:cubicBezTo>
                    <a:cubicBezTo>
                      <a:pt x="1131" y="207"/>
                      <a:pt x="1056" y="0"/>
                      <a:pt x="776" y="0"/>
                    </a:cubicBezTo>
                    <a:cubicBezTo>
                      <a:pt x="533" y="0"/>
                      <a:pt x="318" y="245"/>
                      <a:pt x="374" y="423"/>
                    </a:cubicBezTo>
                    <a:cubicBezTo>
                      <a:pt x="374" y="423"/>
                      <a:pt x="0" y="395"/>
                      <a:pt x="0" y="790"/>
                    </a:cubicBezTo>
                    <a:cubicBezTo>
                      <a:pt x="0" y="1194"/>
                      <a:pt x="290" y="1185"/>
                      <a:pt x="290" y="1185"/>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endParaRPr lang="en-US" sz="1836">
                  <a:solidFill>
                    <a:srgbClr val="505050"/>
                  </a:solidFill>
                </a:endParaRPr>
              </a:p>
            </p:txBody>
          </p:sp>
        </p:grpSp>
      </p:grpSp>
      <p:sp>
        <p:nvSpPr>
          <p:cNvPr id="7" name="Freeform 6"/>
          <p:cNvSpPr>
            <a:spLocks noEditPoints="1"/>
          </p:cNvSpPr>
          <p:nvPr/>
        </p:nvSpPr>
        <p:spPr bwMode="black">
          <a:xfrm>
            <a:off x="5759089" y="4112031"/>
            <a:ext cx="461209" cy="438574"/>
          </a:xfrm>
          <a:custGeom>
            <a:avLst/>
            <a:gdLst>
              <a:gd name="T0" fmla="*/ 87 w 162"/>
              <a:gd name="T1" fmla="*/ 109 h 143"/>
              <a:gd name="T2" fmla="*/ 74 w 162"/>
              <a:gd name="T3" fmla="*/ 109 h 143"/>
              <a:gd name="T4" fmla="*/ 74 w 162"/>
              <a:gd name="T5" fmla="*/ 79 h 143"/>
              <a:gd name="T6" fmla="*/ 45 w 162"/>
              <a:gd name="T7" fmla="*/ 79 h 143"/>
              <a:gd name="T8" fmla="*/ 45 w 162"/>
              <a:gd name="T9" fmla="*/ 66 h 143"/>
              <a:gd name="T10" fmla="*/ 74 w 162"/>
              <a:gd name="T11" fmla="*/ 66 h 143"/>
              <a:gd name="T12" fmla="*/ 74 w 162"/>
              <a:gd name="T13" fmla="*/ 36 h 143"/>
              <a:gd name="T14" fmla="*/ 87 w 162"/>
              <a:gd name="T15" fmla="*/ 36 h 143"/>
              <a:gd name="T16" fmla="*/ 87 w 162"/>
              <a:gd name="T17" fmla="*/ 66 h 143"/>
              <a:gd name="T18" fmla="*/ 117 w 162"/>
              <a:gd name="T19" fmla="*/ 66 h 143"/>
              <a:gd name="T20" fmla="*/ 117 w 162"/>
              <a:gd name="T21" fmla="*/ 79 h 143"/>
              <a:gd name="T22" fmla="*/ 87 w 162"/>
              <a:gd name="T23" fmla="*/ 79 h 143"/>
              <a:gd name="T24" fmla="*/ 87 w 162"/>
              <a:gd name="T25" fmla="*/ 109 h 143"/>
              <a:gd name="T26" fmla="*/ 124 w 162"/>
              <a:gd name="T27" fmla="*/ 129 h 143"/>
              <a:gd name="T28" fmla="*/ 81 w 162"/>
              <a:gd name="T29" fmla="*/ 143 h 143"/>
              <a:gd name="T30" fmla="*/ 24 w 162"/>
              <a:gd name="T31" fmla="*/ 115 h 143"/>
              <a:gd name="T32" fmla="*/ 37 w 162"/>
              <a:gd name="T33" fmla="*/ 14 h 143"/>
              <a:gd name="T34" fmla="*/ 81 w 162"/>
              <a:gd name="T35" fmla="*/ 0 h 143"/>
              <a:gd name="T36" fmla="*/ 138 w 162"/>
              <a:gd name="T37" fmla="*/ 28 h 143"/>
              <a:gd name="T38" fmla="*/ 124 w 162"/>
              <a:gd name="T39" fmla="*/ 129 h 143"/>
              <a:gd name="T40" fmla="*/ 130 w 162"/>
              <a:gd name="T41" fmla="*/ 34 h 143"/>
              <a:gd name="T42" fmla="*/ 81 w 162"/>
              <a:gd name="T43" fmla="*/ 9 h 143"/>
              <a:gd name="T44" fmla="*/ 43 w 162"/>
              <a:gd name="T45" fmla="*/ 22 h 143"/>
              <a:gd name="T46" fmla="*/ 31 w 162"/>
              <a:gd name="T47" fmla="*/ 109 h 143"/>
              <a:gd name="T48" fmla="*/ 81 w 162"/>
              <a:gd name="T49" fmla="*/ 134 h 143"/>
              <a:gd name="T50" fmla="*/ 119 w 162"/>
              <a:gd name="T51" fmla="*/ 121 h 143"/>
              <a:gd name="T52" fmla="*/ 130 w 162"/>
              <a:gd name="T53" fmla="*/ 3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2" h="143">
                <a:moveTo>
                  <a:pt x="87" y="109"/>
                </a:moveTo>
                <a:cubicBezTo>
                  <a:pt x="74" y="109"/>
                  <a:pt x="74" y="109"/>
                  <a:pt x="74" y="109"/>
                </a:cubicBezTo>
                <a:cubicBezTo>
                  <a:pt x="74" y="79"/>
                  <a:pt x="74" y="79"/>
                  <a:pt x="74" y="79"/>
                </a:cubicBezTo>
                <a:cubicBezTo>
                  <a:pt x="45" y="79"/>
                  <a:pt x="45" y="79"/>
                  <a:pt x="45" y="79"/>
                </a:cubicBezTo>
                <a:cubicBezTo>
                  <a:pt x="45" y="66"/>
                  <a:pt x="45" y="66"/>
                  <a:pt x="45" y="66"/>
                </a:cubicBezTo>
                <a:cubicBezTo>
                  <a:pt x="74" y="66"/>
                  <a:pt x="74" y="66"/>
                  <a:pt x="74" y="66"/>
                </a:cubicBezTo>
                <a:cubicBezTo>
                  <a:pt x="74" y="36"/>
                  <a:pt x="74" y="36"/>
                  <a:pt x="74" y="36"/>
                </a:cubicBezTo>
                <a:cubicBezTo>
                  <a:pt x="87" y="36"/>
                  <a:pt x="87" y="36"/>
                  <a:pt x="87" y="36"/>
                </a:cubicBezTo>
                <a:cubicBezTo>
                  <a:pt x="87" y="66"/>
                  <a:pt x="87" y="66"/>
                  <a:pt x="87" y="66"/>
                </a:cubicBezTo>
                <a:cubicBezTo>
                  <a:pt x="117" y="66"/>
                  <a:pt x="117" y="66"/>
                  <a:pt x="117" y="66"/>
                </a:cubicBezTo>
                <a:cubicBezTo>
                  <a:pt x="117" y="79"/>
                  <a:pt x="117" y="79"/>
                  <a:pt x="117" y="79"/>
                </a:cubicBezTo>
                <a:cubicBezTo>
                  <a:pt x="87" y="79"/>
                  <a:pt x="87" y="79"/>
                  <a:pt x="87" y="79"/>
                </a:cubicBezTo>
                <a:lnTo>
                  <a:pt x="87" y="109"/>
                </a:lnTo>
                <a:close/>
                <a:moveTo>
                  <a:pt x="124" y="129"/>
                </a:moveTo>
                <a:cubicBezTo>
                  <a:pt x="111" y="139"/>
                  <a:pt x="96" y="143"/>
                  <a:pt x="81" y="143"/>
                </a:cubicBezTo>
                <a:cubicBezTo>
                  <a:pt x="59" y="143"/>
                  <a:pt x="38" y="134"/>
                  <a:pt x="24" y="115"/>
                </a:cubicBezTo>
                <a:cubicBezTo>
                  <a:pt x="0" y="84"/>
                  <a:pt x="6" y="38"/>
                  <a:pt x="37" y="14"/>
                </a:cubicBezTo>
                <a:cubicBezTo>
                  <a:pt x="50" y="4"/>
                  <a:pt x="66" y="0"/>
                  <a:pt x="81" y="0"/>
                </a:cubicBezTo>
                <a:cubicBezTo>
                  <a:pt x="102" y="0"/>
                  <a:pt x="124" y="9"/>
                  <a:pt x="138" y="28"/>
                </a:cubicBezTo>
                <a:cubicBezTo>
                  <a:pt x="162" y="60"/>
                  <a:pt x="156" y="105"/>
                  <a:pt x="124" y="129"/>
                </a:cubicBezTo>
                <a:close/>
                <a:moveTo>
                  <a:pt x="130" y="34"/>
                </a:moveTo>
                <a:cubicBezTo>
                  <a:pt x="119" y="18"/>
                  <a:pt x="100" y="9"/>
                  <a:pt x="81" y="9"/>
                </a:cubicBezTo>
                <a:cubicBezTo>
                  <a:pt x="67" y="9"/>
                  <a:pt x="54" y="14"/>
                  <a:pt x="43" y="22"/>
                </a:cubicBezTo>
                <a:cubicBezTo>
                  <a:pt x="16" y="43"/>
                  <a:pt x="10" y="82"/>
                  <a:pt x="31" y="109"/>
                </a:cubicBezTo>
                <a:cubicBezTo>
                  <a:pt x="43" y="125"/>
                  <a:pt x="61" y="134"/>
                  <a:pt x="81" y="134"/>
                </a:cubicBezTo>
                <a:cubicBezTo>
                  <a:pt x="95" y="134"/>
                  <a:pt x="108" y="130"/>
                  <a:pt x="119" y="121"/>
                </a:cubicBezTo>
                <a:cubicBezTo>
                  <a:pt x="146" y="100"/>
                  <a:pt x="151" y="61"/>
                  <a:pt x="130" y="34"/>
                </a:cubicBezTo>
                <a:close/>
              </a:path>
            </a:pathLst>
          </a:custGeom>
          <a:solidFill>
            <a:schemeClr val="tx2"/>
          </a:solidFill>
          <a:ln>
            <a:noFill/>
          </a:ln>
          <a:extLst/>
        </p:spPr>
        <p:txBody>
          <a:bodyPr vert="horz" wrap="square" lIns="68493" tIns="34244" rIns="68493" bIns="34244" numCol="1" anchor="t" anchorCtr="0" compatLnSpc="1">
            <a:prstTxWarp prst="textNoShape">
              <a:avLst/>
            </a:prstTxWarp>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defTabSz="699060"/>
            <a:endParaRPr lang="en-US" sz="1349">
              <a:solidFill>
                <a:srgbClr val="505050"/>
              </a:solidFill>
            </a:endParaRPr>
          </a:p>
        </p:txBody>
      </p:sp>
      <p:sp>
        <p:nvSpPr>
          <p:cNvPr id="8" name="TextBox 18"/>
          <p:cNvSpPr txBox="1"/>
          <p:nvPr/>
        </p:nvSpPr>
        <p:spPr>
          <a:xfrm>
            <a:off x="2885471" y="5295404"/>
            <a:ext cx="6683781" cy="1079241"/>
          </a:xfrm>
          <a:prstGeom prst="rect">
            <a:avLst/>
          </a:prstGeom>
          <a:noFill/>
        </p:spPr>
        <p:txBody>
          <a:bodyPr wrap="square" lIns="186521" tIns="149217" rIns="186521" bIns="14921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algn="ctr">
              <a:lnSpc>
                <a:spcPct val="90000"/>
              </a:lnSpc>
              <a:spcAft>
                <a:spcPts val="612"/>
              </a:spcAft>
            </a:pPr>
            <a:r>
              <a:rPr lang="en-US" sz="5507" dirty="0" smtClean="0">
                <a:gradFill>
                  <a:gsLst>
                    <a:gs pos="2917">
                      <a:srgbClr val="505050"/>
                    </a:gs>
                    <a:gs pos="30000">
                      <a:srgbClr val="505050"/>
                    </a:gs>
                  </a:gsLst>
                  <a:lin ang="5400000" scaled="0"/>
                </a:gradFill>
              </a:rPr>
              <a:t>= Hybrid</a:t>
            </a:r>
            <a:endParaRPr lang="en-US" sz="5507" dirty="0">
              <a:gradFill>
                <a:gsLst>
                  <a:gs pos="2917">
                    <a:srgbClr val="505050"/>
                  </a:gs>
                  <a:gs pos="30000">
                    <a:srgbClr val="505050"/>
                  </a:gs>
                </a:gsLst>
                <a:lin ang="5400000" scaled="0"/>
              </a:gradFill>
            </a:endParaRPr>
          </a:p>
        </p:txBody>
      </p:sp>
    </p:spTree>
    <p:extLst>
      <p:ext uri="{BB962C8B-B14F-4D97-AF65-F5344CB8AC3E}">
        <p14:creationId xmlns:p14="http://schemas.microsoft.com/office/powerpoint/2010/main" val="83665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circle(out)">
                                      <p:cBhvr>
                                        <p:cTn id="7" dur="20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 Change</a:t>
            </a:r>
            <a:br>
              <a:rPr lang="en-US" dirty="0" smtClean="0"/>
            </a:br>
            <a:r>
              <a:rPr lang="en-US" sz="3600" dirty="0" smtClean="0">
                <a:gradFill>
                  <a:gsLst>
                    <a:gs pos="1250">
                      <a:schemeClr val="tx2"/>
                    </a:gs>
                    <a:gs pos="99000">
                      <a:schemeClr val="tx2"/>
                    </a:gs>
                  </a:gsLst>
                  <a:lin ang="5400000" scaled="0"/>
                </a:gradFill>
              </a:rPr>
              <a:t>Cultural Challenge</a:t>
            </a:r>
            <a:endParaRPr lang="en-US" sz="4000" dirty="0">
              <a:gradFill>
                <a:gsLst>
                  <a:gs pos="1250">
                    <a:schemeClr val="tx2"/>
                  </a:gs>
                  <a:gs pos="99000">
                    <a:schemeClr val="tx2"/>
                  </a:gs>
                </a:gsLst>
                <a:lin ang="5400000" scaled="0"/>
              </a:gradFill>
            </a:endParaRPr>
          </a:p>
        </p:txBody>
      </p:sp>
      <p:grpSp>
        <p:nvGrpSpPr>
          <p:cNvPr id="5" name="Group 4"/>
          <p:cNvGrpSpPr/>
          <p:nvPr/>
        </p:nvGrpSpPr>
        <p:grpSpPr>
          <a:xfrm>
            <a:off x="2401813" y="1836552"/>
            <a:ext cx="8074810" cy="5157973"/>
            <a:chOff x="7826308" y="3609485"/>
            <a:chExt cx="5090494" cy="3331620"/>
          </a:xfrm>
        </p:grpSpPr>
        <p:sp>
          <p:nvSpPr>
            <p:cNvPr id="6" name="TextBox 8"/>
            <p:cNvSpPr txBox="1"/>
            <p:nvPr/>
          </p:nvSpPr>
          <p:spPr>
            <a:xfrm>
              <a:off x="7826308" y="6006931"/>
              <a:ext cx="5090494" cy="934174"/>
            </a:xfrm>
            <a:prstGeom prst="rect">
              <a:avLst/>
            </a:prstGeom>
            <a:noFill/>
          </p:spPr>
          <p:txBody>
            <a:bodyPr wrap="square" lIns="0" tIns="149217" rIns="0" bIns="149217" rtlCol="0">
              <a:sp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584200" lvl="1" indent="-241300">
                <a:lnSpc>
                  <a:spcPct val="90000"/>
                </a:lnSpc>
                <a:spcBef>
                  <a:spcPct val="20000"/>
                </a:spcBef>
                <a:buClr>
                  <a:schemeClr val="tx1"/>
                </a:buClr>
                <a:buSzPct val="90000"/>
                <a:buFont typeface="Wingdings" panose="05000000000000000000" pitchFamily="2" charset="2"/>
                <a:buChar char="§"/>
              </a:pPr>
              <a:r>
                <a:rPr lang="en-US" sz="2400" dirty="0">
                  <a:gradFill>
                    <a:gsLst>
                      <a:gs pos="1250">
                        <a:schemeClr val="tx1"/>
                      </a:gs>
                      <a:gs pos="100000">
                        <a:schemeClr val="tx1"/>
                      </a:gs>
                    </a:gsLst>
                    <a:lin ang="5400000" scaled="0"/>
                  </a:gradFill>
                </a:rPr>
                <a:t>From ITD Decision Makers to </a:t>
              </a:r>
              <a:r>
                <a:rPr lang="en-US" sz="2400" dirty="0" smtClean="0">
                  <a:gradFill>
                    <a:gsLst>
                      <a:gs pos="1250">
                        <a:schemeClr val="tx1"/>
                      </a:gs>
                      <a:gs pos="100000">
                        <a:schemeClr val="tx1"/>
                      </a:gs>
                    </a:gsLst>
                    <a:lin ang="5400000" scaled="0"/>
                  </a:gradFill>
                </a:rPr>
                <a:t>BDM’s &amp; Rise of the CMO</a:t>
              </a:r>
              <a:endParaRPr lang="en-US" sz="2400" dirty="0">
                <a:gradFill>
                  <a:gsLst>
                    <a:gs pos="1250">
                      <a:schemeClr val="tx1"/>
                    </a:gs>
                    <a:gs pos="100000">
                      <a:schemeClr val="tx1"/>
                    </a:gs>
                  </a:gsLst>
                  <a:lin ang="5400000" scaled="0"/>
                </a:gradFill>
              </a:endParaRPr>
            </a:p>
            <a:p>
              <a:pPr marL="584200" lvl="1" indent="-241300">
                <a:lnSpc>
                  <a:spcPct val="90000"/>
                </a:lnSpc>
                <a:spcBef>
                  <a:spcPct val="20000"/>
                </a:spcBef>
                <a:buClr>
                  <a:schemeClr val="tx1"/>
                </a:buClr>
                <a:buSzPct val="90000"/>
                <a:buFont typeface="Wingdings" panose="05000000000000000000" pitchFamily="2" charset="2"/>
                <a:buChar char="§"/>
              </a:pPr>
              <a:r>
                <a:rPr lang="en-US" sz="2400" dirty="0">
                  <a:gradFill>
                    <a:gsLst>
                      <a:gs pos="1250">
                        <a:schemeClr val="tx1"/>
                      </a:gs>
                      <a:gs pos="100000">
                        <a:schemeClr val="tx1"/>
                      </a:gs>
                    </a:gsLst>
                    <a:lin ang="5400000" scaled="0"/>
                  </a:gradFill>
                </a:rPr>
                <a:t>From Infrastructure to Applications</a:t>
              </a:r>
            </a:p>
            <a:p>
              <a:pPr marL="584200" lvl="1" indent="-241300">
                <a:lnSpc>
                  <a:spcPct val="90000"/>
                </a:lnSpc>
                <a:spcBef>
                  <a:spcPct val="20000"/>
                </a:spcBef>
                <a:buClr>
                  <a:schemeClr val="tx1"/>
                </a:buClr>
                <a:buSzPct val="90000"/>
                <a:buFont typeface="Wingdings" panose="05000000000000000000" pitchFamily="2" charset="2"/>
                <a:buChar char="§"/>
              </a:pPr>
              <a:r>
                <a:rPr lang="en-US" sz="2400" dirty="0">
                  <a:gradFill>
                    <a:gsLst>
                      <a:gs pos="1250">
                        <a:schemeClr val="tx1"/>
                      </a:gs>
                      <a:gs pos="100000">
                        <a:schemeClr val="tx1"/>
                      </a:gs>
                    </a:gsLst>
                    <a:lin ang="5400000" scaled="0"/>
                  </a:gradFill>
                </a:rPr>
                <a:t>From Bloated Capital Budget’s to Lean, Mean &amp; Agile …</a:t>
              </a:r>
            </a:p>
          </p:txBody>
        </p:sp>
        <p:grpSp>
          <p:nvGrpSpPr>
            <p:cNvPr id="7" name="Group 6"/>
            <p:cNvGrpSpPr/>
            <p:nvPr/>
          </p:nvGrpSpPr>
          <p:grpSpPr>
            <a:xfrm>
              <a:off x="8339342" y="3609485"/>
              <a:ext cx="3659438" cy="2240102"/>
              <a:chOff x="6751223" y="2904957"/>
              <a:chExt cx="5733408" cy="3509668"/>
            </a:xfrm>
          </p:grpSpPr>
          <p:pic>
            <p:nvPicPr>
              <p:cNvPr id="8" name="Picture 7"/>
              <p:cNvPicPr>
                <a:picLocks noChangeAspect="1"/>
              </p:cNvPicPr>
              <p:nvPr/>
            </p:nvPicPr>
            <p:blipFill rotWithShape="1">
              <a:blip r:embed="rId3">
                <a:duotone>
                  <a:prstClr val="black"/>
                  <a:schemeClr val="accent1">
                    <a:tint val="45000"/>
                    <a:satMod val="400000"/>
                  </a:schemeClr>
                </a:duotone>
              </a:blip>
              <a:srcRect b="56940"/>
              <a:stretch/>
            </p:blipFill>
            <p:spPr>
              <a:xfrm>
                <a:off x="6751223" y="2904957"/>
                <a:ext cx="5733408" cy="1417971"/>
              </a:xfrm>
              <a:prstGeom prst="rect">
                <a:avLst/>
              </a:prstGeom>
            </p:spPr>
          </p:pic>
          <p:pic>
            <p:nvPicPr>
              <p:cNvPr id="9" name="Picture 8"/>
              <p:cNvPicPr>
                <a:picLocks noChangeAspect="1"/>
              </p:cNvPicPr>
              <p:nvPr/>
            </p:nvPicPr>
            <p:blipFill>
              <a:blip r:embed="rId4">
                <a:duotone>
                  <a:prstClr val="black"/>
                  <a:schemeClr val="accent1">
                    <a:tint val="45000"/>
                    <a:satMod val="400000"/>
                  </a:schemeClr>
                </a:duotone>
              </a:blip>
              <a:stretch>
                <a:fillRect/>
              </a:stretch>
            </p:blipFill>
            <p:spPr>
              <a:xfrm>
                <a:off x="6751223" y="4208677"/>
                <a:ext cx="5733408" cy="2205948"/>
              </a:xfrm>
              <a:prstGeom prst="rect">
                <a:avLst/>
              </a:prstGeom>
            </p:spPr>
          </p:pic>
        </p:grpSp>
      </p:grpSp>
    </p:spTree>
    <p:extLst>
      <p:ext uri="{BB962C8B-B14F-4D97-AF65-F5344CB8AC3E}">
        <p14:creationId xmlns:p14="http://schemas.microsoft.com/office/powerpoint/2010/main" val="1490725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3-30410_WPC_Breakout_Template_16x9_v02">
  <a:themeElements>
    <a:clrScheme name="Custom 168">
      <a:dk1>
        <a:srgbClr val="505050"/>
      </a:dk1>
      <a:lt1>
        <a:srgbClr val="FFFFFF"/>
      </a:lt1>
      <a:dk2>
        <a:srgbClr val="68217A"/>
      </a:dk2>
      <a:lt2>
        <a:srgbClr val="D2D2D2"/>
      </a:lt2>
      <a:accent1>
        <a:srgbClr val="68217A"/>
      </a:accent1>
      <a:accent2>
        <a:srgbClr val="0072C6"/>
      </a:accent2>
      <a:accent3>
        <a:srgbClr val="008272"/>
      </a:accent3>
      <a:accent4>
        <a:srgbClr val="00BCF2"/>
      </a:accent4>
      <a:accent5>
        <a:srgbClr val="7FBA00"/>
      </a:accent5>
      <a:accent6>
        <a:srgbClr val="FF8C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5" id="{5F065A46-938D-46A8-B869-511DE6506F9B}" vid="{5C257FE6-2323-465A-A0D9-730CF85267B0}"/>
    </a:ext>
  </a:extLst>
</a:theme>
</file>

<file path=ppt/theme/theme2.xml><?xml version="1.0" encoding="utf-8"?>
<a:theme xmlns:a="http://schemas.openxmlformats.org/drawingml/2006/main" name="3-30410_WPC_Breakout_Template_16x9">
  <a:themeElements>
    <a:clrScheme name="Custom 168">
      <a:dk1>
        <a:srgbClr val="505050"/>
      </a:dk1>
      <a:lt1>
        <a:srgbClr val="FFFFFF"/>
      </a:lt1>
      <a:dk2>
        <a:srgbClr val="68217A"/>
      </a:dk2>
      <a:lt2>
        <a:srgbClr val="D2D2D2"/>
      </a:lt2>
      <a:accent1>
        <a:srgbClr val="68217A"/>
      </a:accent1>
      <a:accent2>
        <a:srgbClr val="0072C6"/>
      </a:accent2>
      <a:accent3>
        <a:srgbClr val="008272"/>
      </a:accent3>
      <a:accent4>
        <a:srgbClr val="00BCF2"/>
      </a:accent4>
      <a:accent5>
        <a:srgbClr val="7FBA00"/>
      </a:accent5>
      <a:accent6>
        <a:srgbClr val="FF8C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C2014_Breakout_Template.potx" id="{E19D56E8-C416-453B-B7B6-02715B48C872}" vid="{97F69465-83A4-4C5F-A9B2-4A503E466C78}"/>
    </a:ext>
  </a:extLst>
</a:theme>
</file>

<file path=ppt/theme/theme3.xml><?xml version="1.0" encoding="utf-8"?>
<a:theme xmlns:a="http://schemas.openxmlformats.org/drawingml/2006/main" name="1_3-30410_WPC_Breakout_Template_16x9">
  <a:themeElements>
    <a:clrScheme name="Custom 168">
      <a:dk1>
        <a:srgbClr val="505050"/>
      </a:dk1>
      <a:lt1>
        <a:srgbClr val="FFFFFF"/>
      </a:lt1>
      <a:dk2>
        <a:srgbClr val="68217A"/>
      </a:dk2>
      <a:lt2>
        <a:srgbClr val="D2D2D2"/>
      </a:lt2>
      <a:accent1>
        <a:srgbClr val="68217A"/>
      </a:accent1>
      <a:accent2>
        <a:srgbClr val="0072C6"/>
      </a:accent2>
      <a:accent3>
        <a:srgbClr val="008272"/>
      </a:accent3>
      <a:accent4>
        <a:srgbClr val="00BCF2"/>
      </a:accent4>
      <a:accent5>
        <a:srgbClr val="7FBA00"/>
      </a:accent5>
      <a:accent6>
        <a:srgbClr val="FF8C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WPC2014_Breakout_Template.potx" id="{336DF0C6-A9E9-4CCD-A6F5-805FC1DB653E}" vid="{952DD1DB-B6A5-40B1-B3A9-83D8DE00DA79}"/>
    </a:ext>
  </a:extLst>
</a:theme>
</file>

<file path=ppt/theme/theme4.xml><?xml version="1.0" encoding="utf-8"?>
<a:theme xmlns:a="http://schemas.openxmlformats.org/drawingml/2006/main" name="2_3-30410_WPC_Breakout_Template_16x9">
  <a:themeElements>
    <a:clrScheme name="Custom 168">
      <a:dk1>
        <a:srgbClr val="505050"/>
      </a:dk1>
      <a:lt1>
        <a:srgbClr val="FFFFFF"/>
      </a:lt1>
      <a:dk2>
        <a:srgbClr val="68217A"/>
      </a:dk2>
      <a:lt2>
        <a:srgbClr val="D2D2D2"/>
      </a:lt2>
      <a:accent1>
        <a:srgbClr val="68217A"/>
      </a:accent1>
      <a:accent2>
        <a:srgbClr val="0072C6"/>
      </a:accent2>
      <a:accent3>
        <a:srgbClr val="008272"/>
      </a:accent3>
      <a:accent4>
        <a:srgbClr val="00BCF2"/>
      </a:accent4>
      <a:accent5>
        <a:srgbClr val="7FBA00"/>
      </a:accent5>
      <a:accent6>
        <a:srgbClr val="FF8C00"/>
      </a:accent6>
      <a:hlink>
        <a:srgbClr val="00BCF2"/>
      </a:hlink>
      <a:folHlink>
        <a:srgbClr val="00BCF2"/>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Presentation1" id="{A1B728FC-1695-4661-9CFC-20213EA24D53}" vid="{9C7B3432-95A4-4B7D-A9C4-639F7D1CDBBC}"/>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PresentationsDoc" ma:contentTypeID="0x010100CBE8A0D253ED1A4AAAE93FF9B973EB7E0027C1F5D9CEFE6046B3BCA4D310D11AA7" ma:contentTypeVersion="25" ma:contentTypeDescription="" ma:contentTypeScope="" ma:versionID="c877b08925678fd5275671d1c5998329">
  <xsd:schema xmlns:xsd="http://www.w3.org/2001/XMLSchema" xmlns:xs="http://www.w3.org/2001/XMLSchema" xmlns:p="http://schemas.microsoft.com/office/2006/metadata/properties" xmlns:ns1="http://schemas.microsoft.com/sharepoint/v3" xmlns:ns2="e36bfbf9-5e42-489c-a259-4c54eb22cb57" xmlns:ns3="230e9df3-be65-4c73-a93b-d1236ebd677e" targetNamespace="http://schemas.microsoft.com/office/2006/metadata/properties" ma:root="true" ma:fieldsID="9bb6a8159e3de424085dbddadb9e07b4" ns1:_="" ns2:_="" ns3:_="">
    <xsd:import namespace="http://schemas.microsoft.com/sharepoint/v3"/>
    <xsd:import namespace="e36bfbf9-5e42-489c-a259-4c54eb22cb57"/>
    <xsd:import namespace="230e9df3-be65-4c73-a93b-d1236ebd677e"/>
    <xsd:element name="properties">
      <xsd:complexType>
        <xsd:sequence>
          <xsd:element name="documentManagement">
            <xsd:complexType>
              <xsd:all>
                <xsd:element ref="ns2:i23d7ba649194ae1bace8707520bbe5b" minOccurs="0"/>
                <xsd:element ref="ns3:TaxCatchAll" minOccurs="0"/>
                <xsd:element ref="ns3:TaxCatchAllLabel" minOccurs="0"/>
                <xsd:element ref="ns2:l3c4e8b902d24cac82560b32d42c7cb4" minOccurs="0"/>
                <xsd:element ref="ns2:o359a72c0e394a2bbc3ef6c803acc180"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915802bd8fb417bbe5f6f423fd076a0" minOccurs="0"/>
                <xsd:element ref="ns2:g9dd8d57dc62470db6c80d9bb76f6f98" minOccurs="0"/>
                <xsd:element ref="ns2:ha6fe286c6b34f98b7bef39f1ccb86a0" minOccurs="0"/>
                <xsd:element ref="ns2:Session_x0020_Code" minOccurs="0"/>
                <xsd:element ref="ns2:MS_x0020_Content_x0020_Owner" minOccurs="0"/>
                <xsd:element ref="ns2:o05f84fa51b8493184c53e88c1048d4a" minOccurs="0"/>
                <xsd:element ref="ns2:SharedWithUsers" minOccurs="0"/>
                <xsd:element ref="ns3:TaxKeywordTaxHTField"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4" nillable="true" ma:displayName="Rating (0-5)" ma:decimals="2" ma:description="Average value of all the ratings that have been submitted" ma:internalName="AverageRating" ma:readOnly="true">
      <xsd:simpleType>
        <xsd:restriction base="dms:Number"/>
      </xsd:simpleType>
    </xsd:element>
    <xsd:element name="RatingCount" ma:index="35" nillable="true" ma:displayName="Number of Ratings" ma:decimals="0" ma:description="Number of ratings submitted" ma:internalName="RatingCount" ma:readOnly="true">
      <xsd:simpleType>
        <xsd:restriction base="dms:Number"/>
      </xsd:simpleType>
    </xsd:element>
    <xsd:element name="RatedBy" ma:index="36"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37" nillable="true" ma:displayName="User ratings" ma:description="User ratings for the item" ma:hidden="true" ma:internalName="Ratings">
      <xsd:simpleType>
        <xsd:restriction base="dms:Note"/>
      </xsd:simpleType>
    </xsd:element>
    <xsd:element name="LikesCount" ma:index="38" nillable="true" ma:displayName="Number of Likes" ma:internalName="LikesCount">
      <xsd:simpleType>
        <xsd:restriction base="dms:Unknown"/>
      </xsd:simpleType>
    </xsd:element>
    <xsd:element name="LikedBy" ma:index="39"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36bfbf9-5e42-489c-a259-4c54eb22cb57" elementFormDefault="qualified">
    <xsd:import namespace="http://schemas.microsoft.com/office/2006/documentManagement/types"/>
    <xsd:import namespace="http://schemas.microsoft.com/office/infopath/2007/PartnerControls"/>
    <xsd:element name="i23d7ba649194ae1bace8707520bbe5b" ma:index="8" nillable="true" ma:taxonomy="true" ma:internalName="i23d7ba649194ae1bace8707520bbe5b" ma:taxonomyFieldName="Event_x0020_Name" ma:displayName="Event Name" ma:default="" ma:fieldId="{223d7ba6-4919-4ae1-bace-8707520bbe5b}"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l3c4e8b902d24cac82560b32d42c7cb4" ma:index="12" nillable="true" ma:taxonomy="true" ma:internalName="l3c4e8b902d24cac82560b32d42c7cb4" ma:taxonomyFieldName="Event_x0020_Location" ma:displayName="Event Location" ma:default="" ma:fieldId="{53c4e8b9-02d2-4cac-8256-0b32d42c7cb4}"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o359a72c0e394a2bbc3ef6c803acc180" ma:index="14" nillable="true" ma:taxonomy="true" ma:internalName="o359a72c0e394a2bbc3ef6c803acc180" ma:taxonomyFieldName="Event_x0020_Venue" ma:displayName="Event Venue" ma:default="" ma:fieldId="{8359a72c-0e39-4a2b-bc3e-f6c803acc180}"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915802bd8fb417bbe5f6f423fd076a0" ma:index="21" nillable="true" ma:taxonomy="true" ma:internalName="o915802bd8fb417bbe5f6f423fd076a0" ma:taxonomyFieldName="Audience1" ma:displayName="Audience" ma:default="" ma:fieldId="{8915802b-d8fb-417b-be5f-6f423fd076a0}"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g9dd8d57dc62470db6c80d9bb76f6f98" ma:index="23" nillable="true" ma:taxonomy="true" ma:internalName="g9dd8d57dc62470db6c80d9bb76f6f98" ma:taxonomyFieldName="Product" ma:displayName="Product" ma:default="" ma:fieldId="{09dd8d57-dc62-470d-b6c8-0d9bb76f6f98}" ma:taxonomyMulti="true" ma:sspId="e385fb40-52d4-4fae-9c5b-3e8ff8a5878e" ma:termSetId="9bb0a48c-16c3-4e7a-9e9e-0bc708463e1a" ma:anchorId="00000000-0000-0000-0000-000000000000" ma:open="false" ma:isKeyword="false">
      <xsd:complexType>
        <xsd:sequence>
          <xsd:element ref="pc:Terms" minOccurs="0" maxOccurs="1"/>
        </xsd:sequence>
      </xsd:complexType>
    </xsd:element>
    <xsd:element name="ha6fe286c6b34f98b7bef39f1ccb86a0" ma:index="25" nillable="true" ma:taxonomy="true" ma:internalName="ha6fe286c6b34f98b7bef39f1ccb86a0" ma:taxonomyFieldName="Campaign" ma:displayName="Campaign" ma:default="" ma:fieldId="{1a6fe286-c6b3-4f98-b7be-f39f1ccb86a0}" ma:sspId="e385fb40-52d4-4fae-9c5b-3e8ff8a5878e" ma:termSetId="eb6054b1-3a98-4c79-97b4-d20150dd266e" ma:anchorId="00000000-0000-0000-0000-000000000000" ma:open="false" ma:isKeyword="false">
      <xsd:complexType>
        <xsd:sequence>
          <xsd:element ref="pc:Terms" minOccurs="0" maxOccurs="1"/>
        </xsd:sequence>
      </xsd:complexType>
    </xsd:element>
    <xsd:element name="Session_x0020_Code" ma:index="27" nillable="true" ma:displayName="Session Code" ma:internalName="Session_x0020_Code">
      <xsd:simpleType>
        <xsd:restriction base="dms:Text">
          <xsd:maxLength value="255"/>
        </xsd:restriction>
      </xsd:simpleType>
    </xsd:element>
    <xsd:element name="MS_x0020_Content_x0020_Owner" ma:index="28"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o05f84fa51b8493184c53e88c1048d4a" ma:index="29" nillable="true" ma:taxonomy="true" ma:internalName="o05f84fa51b8493184c53e88c1048d4a" ma:taxonomyFieldName="Track" ma:displayName="Track" ma:default="" ma:fieldId="{805f84fa-51b8-4931-84c5-3e88c1048d4a}" ma:sspId="e385fb40-52d4-4fae-9c5b-3e8ff8a5878e" ma:termSetId="da6d8183-76e5-42e9-8164-851f077ee475" ma:anchorId="00000000-0000-0000-0000-000000000000" ma:open="true" ma:isKeyword="false">
      <xsd:complexType>
        <xsd:sequence>
          <xsd:element ref="pc:Terms" minOccurs="0" maxOccurs="1"/>
        </xsd:sequence>
      </xsd:complexType>
    </xsd:element>
    <xsd:element name="SharedWithUsers" ma:index="3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hidden="true" ma:list="{7c5dec5b-b2d6-455d-9cd7-2e081f89458c}" ma:internalName="TaxCatchAll" ma:showField="CatchAllData"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c5dec5b-b2d6-455d-9cd7-2e081f89458c}" ma:internalName="TaxCatchAllLabel" ma:readOnly="true" ma:showField="CatchAllDataLabel" ma:web="e36bfbf9-5e42-489c-a259-4c54eb22cb57">
      <xsd:complexType>
        <xsd:complexContent>
          <xsd:extension base="dms:MultiChoiceLookup">
            <xsd:sequence>
              <xsd:element name="Value" type="dms:Lookup" maxOccurs="unbounded" minOccurs="0" nillable="true"/>
            </xsd:sequence>
          </xsd:extension>
        </xsd:complexContent>
      </xsd:complexType>
    </xsd:element>
    <xsd:element name="TaxKeywordTaxHTField" ma:index="33"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30e9df3-be65-4c73-a93b-d1236ebd677e">
      <Value>237</Value>
      <Value>236</Value>
      <Value>235</Value>
      <Value>234</Value>
      <Value>191</Value>
    </TaxCatchAll>
    <AverageRating xmlns="http://schemas.microsoft.com/sharepoint/v3" xsi:nil="true"/>
    <Event_x0020_End_x0020_Date xmlns="e36bfbf9-5e42-489c-a259-4c54eb22cb57">2014-07-17T07:00:00+00:00</Event_x0020_End_x0020_Date>
    <Event_x0020_Start_x0020_Date xmlns="e36bfbf9-5e42-489c-a259-4c54eb22cb57">2014-07-13T07:00:00+00:00</Event_x0020_Start_x0020_Date>
    <MS_x0020_Speaker xmlns="e36bfbf9-5e42-489c-a259-4c54eb22cb57">
      <UserInfo>
        <DisplayName/>
        <AccountId xsi:nil="true"/>
        <AccountType/>
      </UserInfo>
    </MS_x0020_Speaker>
    <External_x0020_Speaker xmlns="e36bfbf9-5e42-489c-a259-4c54eb22cb57"> Nigel Gibbons</External_x0020_Speaker>
    <Session_x0020_Code xmlns="e36bfbf9-5e42-489c-a259-4c54eb22cb57"> LS163i</Session_x0020_Code>
    <Presentation_x0020_Date xmlns="e36bfbf9-5e42-489c-a259-4c54eb22cb57">2014-07-15T00:00:00-04:00</Presentation_x0020_Date>
    <MS_x0020_Content_x0020_Owner xmlns="e36bfbf9-5e42-489c-a259-4c54eb22cb57">
      <UserInfo>
        <DisplayName/>
        <AccountId xsi:nil="true"/>
        <AccountType/>
      </UserInfo>
    </MS_x0020_Content_x0020_Owner>
    <o359a72c0e394a2bbc3ef6c803acc180 xmlns="e36bfbf9-5e42-489c-a259-4c54eb22cb57">
      <Terms xmlns="http://schemas.microsoft.com/office/infopath/2007/PartnerControls">
        <TermInfo xmlns="http://schemas.microsoft.com/office/infopath/2007/PartnerControls">
          <TermName xmlns="http://schemas.microsoft.com/office/infopath/2007/PartnerControls">Walter E. Washington Convention Center</TermName>
          <TermId xmlns="http://schemas.microsoft.com/office/infopath/2007/PartnerControls">3c10abe7-e5ee-4df2-9646-b0b55666c8d5</TermId>
        </TermInfo>
      </Terms>
    </o359a72c0e394a2bbc3ef6c803acc180>
    <LikesCount xmlns="http://schemas.microsoft.com/sharepoint/v3" xsi:nil="true"/>
    <o05f84fa51b8493184c53e88c1048d4a xmlns="e36bfbf9-5e42-489c-a259-4c54eb22cb57">
      <Terms xmlns="http://schemas.microsoft.com/office/infopath/2007/PartnerControls"/>
    </o05f84fa51b8493184c53e88c1048d4a>
    <Ratings xmlns="http://schemas.microsoft.com/sharepoint/v3" xsi:nil="true"/>
    <g9dd8d57dc62470db6c80d9bb76f6f98 xmlns="e36bfbf9-5e42-489c-a259-4c54eb22cb57">
      <Terms xmlns="http://schemas.microsoft.com/office/infopath/2007/PartnerControls"/>
    </g9dd8d57dc62470db6c80d9bb76f6f98>
    <ha6fe286c6b34f98b7bef39f1ccb86a0 xmlns="e36bfbf9-5e42-489c-a259-4c54eb22cb57">
      <Terms xmlns="http://schemas.microsoft.com/office/infopath/2007/PartnerControls"/>
    </ha6fe286c6b34f98b7bef39f1ccb86a0>
    <LikedBy xmlns="http://schemas.microsoft.com/sharepoint/v3">
      <UserInfo>
        <DisplayName/>
        <AccountId xsi:nil="true"/>
        <AccountType/>
      </UserInfo>
    </LikedBy>
    <o915802bd8fb417bbe5f6f423fd076a0 xmlns="e36bfbf9-5e42-489c-a259-4c54eb22cb57">
      <Terms xmlns="http://schemas.microsoft.com/office/infopath/2007/PartnerControls">
        <TermInfo xmlns="http://schemas.microsoft.com/office/infopath/2007/PartnerControls">
          <TermName xmlns="http://schemas.microsoft.com/office/infopath/2007/PartnerControls">partners</TermName>
          <TermId xmlns="http://schemas.microsoft.com/office/infopath/2007/PartnerControls">1d23b997-60ce-4cfd-9201-15f1ad449e79</TermId>
        </TermInfo>
      </Terms>
    </o915802bd8fb417bbe5f6f423fd076a0>
    <TaxKeywordTaxHTField xmlns="230e9df3-be65-4c73-a93b-d1236ebd677e">
      <Terms xmlns="http://schemas.microsoft.com/office/infopath/2007/PartnerControls">
        <TermInfo xmlns="http://schemas.microsoft.com/office/infopath/2007/PartnerControls">
          <TermName xmlns="http://schemas.microsoft.com/office/infopath/2007/PartnerControls">Worldwide Partner Conference 2014</TermName>
          <TermId xmlns="http://schemas.microsoft.com/office/infopath/2007/PartnerControls">08db17d1-6044-4986-b72d-d19b0b787df5</TermId>
        </TermInfo>
      </Terms>
    </TaxKeywordTaxHTField>
    <i23d7ba649194ae1bace8707520bbe5b xmlns="e36bfbf9-5e42-489c-a259-4c54eb22cb57">
      <Terms xmlns="http://schemas.microsoft.com/office/infopath/2007/PartnerControls">
        <TermInfo xmlns="http://schemas.microsoft.com/office/infopath/2007/PartnerControls">
          <TermName xmlns="http://schemas.microsoft.com/office/infopath/2007/PartnerControls">Microsoft Worldwide Partner Conference</TermName>
          <TermId xmlns="http://schemas.microsoft.com/office/infopath/2007/PartnerControls">9b43908d-986c-478f-b248-1afc2bb4f235</TermId>
        </TermInfo>
      </Terms>
    </i23d7ba649194ae1bace8707520bbe5b>
    <l3c4e8b902d24cac82560b32d42c7cb4 xmlns="e36bfbf9-5e42-489c-a259-4c54eb22cb57">
      <Terms xmlns="http://schemas.microsoft.com/office/infopath/2007/PartnerControls">
        <TermInfo xmlns="http://schemas.microsoft.com/office/infopath/2007/PartnerControls">
          <TermName xmlns="http://schemas.microsoft.com/office/infopath/2007/PartnerControls">Washington (city)</TermName>
          <TermId xmlns="http://schemas.microsoft.com/office/infopath/2007/PartnerControls">e1d26478-e356-4db7-b8b4-0152918ac747</TermId>
        </TermInfo>
      </Terms>
    </l3c4e8b902d24cac82560b32d42c7cb4>
    <RatedBy xmlns="http://schemas.microsoft.com/sharepoint/v3">
      <UserInfo>
        <DisplayName/>
        <AccountId xsi:nil="true"/>
        <AccountType/>
      </UserInfo>
    </RatedBy>
  </documentManagement>
</p:properties>
</file>

<file path=customXml/itemProps1.xml><?xml version="1.0" encoding="utf-8"?>
<ds:datastoreItem xmlns:ds="http://schemas.openxmlformats.org/officeDocument/2006/customXml" ds:itemID="{03290444-6D23-4F2B-8377-8DBE8A97C6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36bfbf9-5e42-489c-a259-4c54eb22cb57"/>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metadata/properties"/>
    <ds:schemaRef ds:uri="http://schemas.microsoft.com/office/2006/documentManagement/types"/>
    <ds:schemaRef ds:uri="http://purl.org/dc/terms/"/>
    <ds:schemaRef ds:uri="http://purl.org/dc/dcmitype/"/>
    <ds:schemaRef ds:uri="230e9df3-be65-4c73-a93b-d1236ebd677e"/>
    <ds:schemaRef ds:uri="http://purl.org/dc/elements/1.1/"/>
    <ds:schemaRef ds:uri="http://schemas.microsoft.com/sharepoint/v3"/>
    <ds:schemaRef ds:uri="http://schemas.microsoft.com/office/infopath/2007/PartnerControls"/>
    <ds:schemaRef ds:uri="e36bfbf9-5e42-489c-a259-4c54eb22cb5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WPC2014_Breakout_Template_v02</Template>
  <TotalTime>61</TotalTime>
  <Words>7097</Words>
  <Application>Microsoft Office PowerPoint</Application>
  <PresentationFormat>Custom</PresentationFormat>
  <Paragraphs>544</Paragraphs>
  <Slides>54</Slides>
  <Notes>47</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54</vt:i4>
      </vt:variant>
    </vt:vector>
  </HeadingPairs>
  <TitlesOfParts>
    <vt:vector size="65" baseType="lpstr">
      <vt:lpstr>Arial</vt:lpstr>
      <vt:lpstr>Calibri</vt:lpstr>
      <vt:lpstr>Consolas</vt:lpstr>
      <vt:lpstr>Segoe Light</vt:lpstr>
      <vt:lpstr>Segoe UI</vt:lpstr>
      <vt:lpstr>Segoe UI Light</vt:lpstr>
      <vt:lpstr>Wingdings</vt:lpstr>
      <vt:lpstr>3-30410_WPC_Breakout_Template_16x9_v02</vt:lpstr>
      <vt:lpstr>3-30410_WPC_Breakout_Template_16x9</vt:lpstr>
      <vt:lpstr>1_3-30410_WPC_Breakout_Template_16x9</vt:lpstr>
      <vt:lpstr>2_3-30410_WPC_Breakout_Template_16x9</vt:lpstr>
      <vt:lpstr>PowerPoint Presentation</vt:lpstr>
      <vt:lpstr>Talking Real Value of Cloud Computing to Customers</vt:lpstr>
      <vt:lpstr>PowerPoint Presentation</vt:lpstr>
      <vt:lpstr>NRG ‘PB’ curve</vt:lpstr>
      <vt:lpstr>Communication</vt:lpstr>
      <vt:lpstr>Setting the Scene</vt:lpstr>
      <vt:lpstr>PowerPoint Presentation</vt:lpstr>
      <vt:lpstr>Bust a Myth Time It does not have to be ‘All In’</vt:lpstr>
      <vt:lpstr>Cloud = Change Cultural Challenge</vt:lpstr>
      <vt:lpstr>Think Differently</vt:lpstr>
      <vt:lpstr>Your NBF! No:1</vt:lpstr>
      <vt:lpstr>Your NBF! No:2</vt:lpstr>
      <vt:lpstr>Your NBF! No:3</vt:lpstr>
      <vt:lpstr>A Journey &amp; a Tale or 2</vt:lpstr>
      <vt:lpstr>Balance Sheet Obesity </vt:lpstr>
      <vt:lpstr>Balance Sheet Obesity Epidemic!</vt:lpstr>
      <vt:lpstr>Research SME Focus</vt:lpstr>
      <vt:lpstr>The Potential</vt:lpstr>
      <vt:lpstr>The Numbers Apologies to the US ;-)</vt:lpstr>
      <vt:lpstr>Yes you Heard Right A Partner Opportunity</vt:lpstr>
      <vt:lpstr>A tale …. Legal Sector</vt:lpstr>
      <vt:lpstr>The Engagement Formulae Customers like it Simple</vt:lpstr>
      <vt:lpstr>3rd Party Figures Hudson Consulting</vt:lpstr>
      <vt:lpstr>Corporate Aneurism </vt:lpstr>
      <vt:lpstr>Thesis Epidemic Event Horizon!</vt:lpstr>
      <vt:lpstr>Cloud First Youthful Cultural Shift</vt:lpstr>
      <vt:lpstr>Bust a Myth Time It does not have to be ‘All In’</vt:lpstr>
      <vt:lpstr>Corporate Aneurism Remission</vt:lpstr>
      <vt:lpstr>Corporate Aneurism Terminal</vt:lpstr>
      <vt:lpstr>Think Apps FIRST !</vt:lpstr>
      <vt:lpstr>PowerPoint Presentation</vt:lpstr>
      <vt:lpstr>Delivering Innovation &amp; Differentiation Cloud App Tech enables Revenue, Expansion, Consumer Reach &amp; Cost Reduction Opportunities</vt:lpstr>
      <vt:lpstr>Real World FACTS BT – Community WebKit</vt:lpstr>
      <vt:lpstr>Corporate Social ‘Irresponsibility’</vt:lpstr>
      <vt:lpstr>Corporate Social ‘Irresponsibility’ Not to be confused with its brethren CSR</vt:lpstr>
      <vt:lpstr>PowerPoint Presentation</vt:lpstr>
      <vt:lpstr>PowerPoint Presentation</vt:lpstr>
      <vt:lpstr>PowerPoint Presentation</vt:lpstr>
      <vt:lpstr>PowerPoint Presentation</vt:lpstr>
      <vt:lpstr>Last but not Least …. </vt:lpstr>
      <vt:lpstr>PowerPoint Presentation</vt:lpstr>
      <vt:lpstr>PowerPoint Presentation</vt:lpstr>
      <vt:lpstr>PowerPoint Presentation</vt:lpstr>
      <vt:lpstr>PowerPoint Presentation</vt:lpstr>
      <vt:lpstr>PowerPoint Presentation</vt:lpstr>
      <vt:lpstr>If your worried …… DON’T </vt:lpstr>
      <vt:lpstr>Homework …. </vt:lpstr>
      <vt:lpstr>PowerPoint Presentation</vt:lpstr>
      <vt:lpstr>Get your Head Around the Numbers The Partner Opportunity</vt:lpstr>
      <vt:lpstr>PowerPoint Presentation</vt:lpstr>
      <vt:lpstr>PowerPoint Presentation</vt:lpstr>
      <vt:lpstr>PowerPoint Presentation</vt:lpstr>
      <vt:lpstr>Evaluate this Session in WPC Connect! Use a CommNet station, your PC or mobile device</vt:lpstr>
      <vt:lpstr>PowerPoint Presentation</vt:lpstr>
    </vt:vector>
  </TitlesOfParts>
  <Manager>&lt;Speech writer name goes here&gt;</Manager>
  <Company>MS Events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Talking Real Value of Cloud Computing to Customers</dc:title>
  <dc:subject>Worldwide Partner Conference 2014</dc:subject>
  <dc:creator>Dana KW</dc:creator>
  <cp:keywords>Worldwide Partner Conference 2014</cp:keywords>
  <dc:description>Template: Mitchell Derrey, Silver Fox Productions
Formatting: 
Event Dates: July 13-17, 2014
Event Location: Washington D.C.
Audience Type: External</dc:description>
  <cp:lastModifiedBy>Nigel Gibbons</cp:lastModifiedBy>
  <cp:revision>8</cp:revision>
  <dcterms:created xsi:type="dcterms:W3CDTF">2014-07-14T18:24:49Z</dcterms:created>
  <dcterms:modified xsi:type="dcterms:W3CDTF">2014-07-15T18:24:10Z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0x010100CBE8A0D253ED1A4AAAE93FF9B973EB7E0027C1F5D9CEFE6046B3BCA4D310D11AA7</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237;#Walter E. Washington Convention Center|3c10abe7-e5ee-4df2-9646-b0b55666c8d5</vt:lpwstr>
  </property>
  <property fmtid="{D5CDD505-2E9C-101B-9397-08002B2CF9AE}" pid="7" name="Track">
    <vt:lpwstr/>
  </property>
  <property fmtid="{D5CDD505-2E9C-101B-9397-08002B2CF9AE}" pid="8" name="Event Location">
    <vt:lpwstr>236;#Washington (city)|e1d26478-e356-4db7-b8b4-0152918ac747</vt:lpwstr>
  </property>
  <property fmtid="{D5CDD505-2E9C-101B-9397-08002B2CF9AE}" pid="9" name="Campaign">
    <vt:lpwstr/>
  </property>
  <property fmtid="{D5CDD505-2E9C-101B-9397-08002B2CF9AE}" pid="10" name="TaxKeyword">
    <vt:lpwstr>234;#Worldwide Partner Conference 2014|08db17d1-6044-4986-b72d-d19b0b787df5</vt:lpwstr>
  </property>
  <property fmtid="{D5CDD505-2E9C-101B-9397-08002B2CF9AE}" pid="11" name="Event_x0020_Name">
    <vt:lpwstr>235;#Microsoft Worldwide Partner Conference|9b43908d-986c-478f-b248-1afc2bb4f235</vt:lpwstr>
  </property>
  <property fmtid="{D5CDD505-2E9C-101B-9397-08002B2CF9AE}" pid="12" name="Audience1">
    <vt:lpwstr>191;#partners|1d23b997-60ce-4cfd-9201-15f1ad449e79</vt:lpwstr>
  </property>
  <property fmtid="{D5CDD505-2E9C-101B-9397-08002B2CF9AE}" pid="13" name="Event Name">
    <vt:lpwstr>235</vt:lpwstr>
  </property>
</Properties>
</file>