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7" r:id="rId4"/>
    <p:sldMasterId id="2147484046" r:id="rId5"/>
    <p:sldMasterId id="2147484082" r:id="rId6"/>
    <p:sldMasterId id="2147484110" r:id="rId7"/>
    <p:sldMasterId id="2147484118" r:id="rId8"/>
  </p:sldMasterIdLst>
  <p:notesMasterIdLst>
    <p:notesMasterId r:id="rId33"/>
  </p:notesMasterIdLst>
  <p:handoutMasterIdLst>
    <p:handoutMasterId r:id="rId34"/>
  </p:handoutMasterIdLst>
  <p:sldIdLst>
    <p:sldId id="435" r:id="rId9"/>
    <p:sldId id="648" r:id="rId10"/>
    <p:sldId id="684" r:id="rId11"/>
    <p:sldId id="688" r:id="rId12"/>
    <p:sldId id="681" r:id="rId13"/>
    <p:sldId id="691" r:id="rId14"/>
    <p:sldId id="689" r:id="rId15"/>
    <p:sldId id="690" r:id="rId16"/>
    <p:sldId id="702" r:id="rId17"/>
    <p:sldId id="697" r:id="rId18"/>
    <p:sldId id="695" r:id="rId19"/>
    <p:sldId id="693" r:id="rId20"/>
    <p:sldId id="696" r:id="rId21"/>
    <p:sldId id="692" r:id="rId22"/>
    <p:sldId id="686" r:id="rId23"/>
    <p:sldId id="704" r:id="rId24"/>
    <p:sldId id="709" r:id="rId25"/>
    <p:sldId id="703" r:id="rId26"/>
    <p:sldId id="707" r:id="rId27"/>
    <p:sldId id="708" r:id="rId28"/>
    <p:sldId id="706" r:id="rId29"/>
    <p:sldId id="705" r:id="rId30"/>
    <p:sldId id="685" r:id="rId31"/>
    <p:sldId id="654" r:id="rId3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DEAEB2-02D9-489B-840C-86ED3DEB3C80}">
          <p14:sldIdLst>
            <p14:sldId id="435"/>
            <p14:sldId id="648"/>
            <p14:sldId id="684"/>
            <p14:sldId id="688"/>
            <p14:sldId id="681"/>
            <p14:sldId id="691"/>
            <p14:sldId id="689"/>
            <p14:sldId id="690"/>
            <p14:sldId id="702"/>
            <p14:sldId id="697"/>
            <p14:sldId id="695"/>
            <p14:sldId id="693"/>
            <p14:sldId id="696"/>
            <p14:sldId id="692"/>
            <p14:sldId id="686"/>
            <p14:sldId id="704"/>
            <p14:sldId id="709"/>
            <p14:sldId id="703"/>
            <p14:sldId id="707"/>
            <p14:sldId id="708"/>
            <p14:sldId id="706"/>
            <p14:sldId id="705"/>
          </p14:sldIdLst>
        </p14:section>
        <p14:section name="Untitled Section" id="{8A28ADD6-341F-4716-9B30-E6A7E07F6F1D}">
          <p14:sldIdLst>
            <p14:sldId id="685"/>
            <p14:sldId id="65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F0F0F0"/>
    <a:srgbClr val="FFFFFF"/>
    <a:srgbClr val="DEDEDE"/>
    <a:srgbClr val="000000"/>
    <a:srgbClr val="969696"/>
    <a:srgbClr val="D2D2D2"/>
    <a:srgbClr val="5F5F5F"/>
    <a:srgbClr val="4D4D4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38" autoAdjust="0"/>
    <p:restoredTop sz="79368" autoAdjust="0"/>
  </p:normalViewPr>
  <p:slideViewPr>
    <p:cSldViewPr snapToGrid="0">
      <p:cViewPr varScale="1">
        <p:scale>
          <a:sx n="60" d="100"/>
          <a:sy n="60" d="100"/>
        </p:scale>
        <p:origin x="-114" y="-84"/>
      </p:cViewPr>
      <p:guideLst>
        <p:guide orient="horz" pos="142"/>
        <p:guide orient="horz" pos="4176"/>
        <p:guide orient="horz" pos="912"/>
        <p:guide orient="horz" pos="1197"/>
        <p:guide orient="horz" pos="1957"/>
        <p:guide orient="horz" pos="2736"/>
        <p:guide orient="horz" pos="2159"/>
        <p:guide orient="horz" pos="4050"/>
        <p:guide pos="128"/>
        <p:guide pos="1767"/>
        <p:guide pos="7548"/>
        <p:guide pos="328"/>
        <p:guide pos="7353"/>
        <p:guide pos="613"/>
        <p:guide pos="7062"/>
        <p:guide pos="3837"/>
      </p:guideLst>
    </p:cSldViewPr>
  </p:slideViewPr>
  <p:notesTextViewPr>
    <p:cViewPr>
      <p:scale>
        <a:sx n="100" d="100"/>
        <a:sy n="100" d="100"/>
      </p:scale>
      <p:origin x="0" y="0"/>
    </p:cViewPr>
  </p:notesTextViewPr>
  <p:sorterViewPr>
    <p:cViewPr varScale="1">
      <p:scale>
        <a:sx n="1" d="1"/>
        <a:sy n="1" d="1"/>
      </p:scale>
      <p:origin x="0" y="30"/>
    </p:cViewPr>
  </p:sorterViewPr>
  <p:notesViewPr>
    <p:cSldViewPr snapToGrid="0" showGuides="1">
      <p:cViewPr varScale="1">
        <p:scale>
          <a:sx n="95" d="100"/>
          <a:sy n="95" d="100"/>
        </p:scale>
        <p:origin x="-358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87C13-5E72-4F61-A8FD-6CEFB2079F8A}" type="doc">
      <dgm:prSet loTypeId="urn:microsoft.com/office/officeart/2005/8/layout/hList6" loCatId="list" qsTypeId="urn:microsoft.com/office/officeart/2005/8/quickstyle/simple1" qsCatId="simple" csTypeId="urn:microsoft.com/office/officeart/2005/8/colors/accent0_3" csCatId="mainScheme" phldr="1"/>
      <dgm:spPr/>
      <dgm:t>
        <a:bodyPr/>
        <a:lstStyle/>
        <a:p>
          <a:endParaRPr lang="en-GB"/>
        </a:p>
      </dgm:t>
    </dgm:pt>
    <dgm:pt modelId="{4BE5FDF6-E68A-4C39-9A2C-BECE6A227CFF}">
      <dgm:prSet/>
      <dgm:spPr/>
      <dgm:t>
        <a:bodyPr/>
        <a:lstStyle/>
        <a:p>
          <a:pPr rtl="0"/>
          <a:r>
            <a:rPr lang="en-GB" dirty="0" smtClean="0"/>
            <a:t>Microsoft</a:t>
          </a:r>
          <a:endParaRPr lang="en-GB" dirty="0"/>
        </a:p>
      </dgm:t>
    </dgm:pt>
    <dgm:pt modelId="{BB38E02F-A7EB-4627-AA98-BD442E15E017}" type="parTrans" cxnId="{8D61AAED-460D-417B-9707-616F728E0F0B}">
      <dgm:prSet/>
      <dgm:spPr/>
      <dgm:t>
        <a:bodyPr/>
        <a:lstStyle/>
        <a:p>
          <a:endParaRPr lang="en-GB"/>
        </a:p>
      </dgm:t>
    </dgm:pt>
    <dgm:pt modelId="{D7AB8141-0920-422B-8EFC-45B3933B610B}" type="sibTrans" cxnId="{8D61AAED-460D-417B-9707-616F728E0F0B}">
      <dgm:prSet/>
      <dgm:spPr/>
      <dgm:t>
        <a:bodyPr/>
        <a:lstStyle/>
        <a:p>
          <a:endParaRPr lang="en-GB"/>
        </a:p>
      </dgm:t>
    </dgm:pt>
    <dgm:pt modelId="{3F14D5BB-C7DD-4A4A-98BE-642A55099F45}">
      <dgm:prSet/>
      <dgm:spPr/>
      <dgm:t>
        <a:bodyPr/>
        <a:lstStyle/>
        <a:p>
          <a:pPr rtl="0"/>
          <a:r>
            <a:rPr lang="en-GB" dirty="0" smtClean="0"/>
            <a:t>You</a:t>
          </a:r>
          <a:endParaRPr lang="en-GB" dirty="0"/>
        </a:p>
      </dgm:t>
    </dgm:pt>
    <dgm:pt modelId="{267142E8-1071-4431-8B84-5E6761542E2E}" type="parTrans" cxnId="{FCC2C89B-5D66-4F55-A7B6-8D5CCFBCC406}">
      <dgm:prSet/>
      <dgm:spPr/>
      <dgm:t>
        <a:bodyPr/>
        <a:lstStyle/>
        <a:p>
          <a:endParaRPr lang="en-GB"/>
        </a:p>
      </dgm:t>
    </dgm:pt>
    <dgm:pt modelId="{5A157587-F342-4B9D-9609-09857C49829A}" type="sibTrans" cxnId="{FCC2C89B-5D66-4F55-A7B6-8D5CCFBCC406}">
      <dgm:prSet/>
      <dgm:spPr/>
      <dgm:t>
        <a:bodyPr/>
        <a:lstStyle/>
        <a:p>
          <a:endParaRPr lang="en-GB"/>
        </a:p>
      </dgm:t>
    </dgm:pt>
    <dgm:pt modelId="{F1128515-5763-4283-9B9A-0AA2DFDD6AEC}">
      <dgm:prSet/>
      <dgm:spPr/>
      <dgm:t>
        <a:bodyPr/>
        <a:lstStyle/>
        <a:p>
          <a:pPr rtl="0"/>
          <a:r>
            <a:rPr lang="en-GB" dirty="0" smtClean="0"/>
            <a:t>Customer</a:t>
          </a:r>
          <a:endParaRPr lang="en-GB" dirty="0"/>
        </a:p>
      </dgm:t>
    </dgm:pt>
    <dgm:pt modelId="{4992CB99-682F-4734-A13B-1A4A73A75679}" type="parTrans" cxnId="{B8FF7C78-267D-4CC8-9062-FC60530B0098}">
      <dgm:prSet/>
      <dgm:spPr/>
      <dgm:t>
        <a:bodyPr/>
        <a:lstStyle/>
        <a:p>
          <a:endParaRPr lang="en-GB"/>
        </a:p>
      </dgm:t>
    </dgm:pt>
    <dgm:pt modelId="{0D749994-2A5C-448F-A207-3CDF95F4C61E}" type="sibTrans" cxnId="{B8FF7C78-267D-4CC8-9062-FC60530B0098}">
      <dgm:prSet/>
      <dgm:spPr/>
      <dgm:t>
        <a:bodyPr/>
        <a:lstStyle/>
        <a:p>
          <a:endParaRPr lang="en-GB"/>
        </a:p>
      </dgm:t>
    </dgm:pt>
    <dgm:pt modelId="{42BEEB9D-9DC5-4BDD-A1F0-539F02F1E548}" type="pres">
      <dgm:prSet presAssocID="{25087C13-5E72-4F61-A8FD-6CEFB2079F8A}" presName="Name0" presStyleCnt="0">
        <dgm:presLayoutVars>
          <dgm:dir/>
          <dgm:resizeHandles val="exact"/>
        </dgm:presLayoutVars>
      </dgm:prSet>
      <dgm:spPr/>
      <dgm:t>
        <a:bodyPr/>
        <a:lstStyle/>
        <a:p>
          <a:endParaRPr lang="en-GB"/>
        </a:p>
      </dgm:t>
    </dgm:pt>
    <dgm:pt modelId="{75537FC0-821A-4338-AC6D-42CB477E90B5}" type="pres">
      <dgm:prSet presAssocID="{4BE5FDF6-E68A-4C39-9A2C-BECE6A227CFF}" presName="node" presStyleLbl="node1" presStyleIdx="0" presStyleCnt="3">
        <dgm:presLayoutVars>
          <dgm:bulletEnabled val="1"/>
        </dgm:presLayoutVars>
      </dgm:prSet>
      <dgm:spPr/>
      <dgm:t>
        <a:bodyPr/>
        <a:lstStyle/>
        <a:p>
          <a:endParaRPr lang="en-GB"/>
        </a:p>
      </dgm:t>
    </dgm:pt>
    <dgm:pt modelId="{3464D2A2-143D-402A-BC46-06F6FD0CDEEE}" type="pres">
      <dgm:prSet presAssocID="{D7AB8141-0920-422B-8EFC-45B3933B610B}" presName="sibTrans" presStyleCnt="0"/>
      <dgm:spPr/>
    </dgm:pt>
    <dgm:pt modelId="{E67B3C78-68EA-4879-B178-ECABF521AB02}" type="pres">
      <dgm:prSet presAssocID="{3F14D5BB-C7DD-4A4A-98BE-642A55099F45}" presName="node" presStyleLbl="node1" presStyleIdx="1" presStyleCnt="3">
        <dgm:presLayoutVars>
          <dgm:bulletEnabled val="1"/>
        </dgm:presLayoutVars>
      </dgm:prSet>
      <dgm:spPr/>
      <dgm:t>
        <a:bodyPr/>
        <a:lstStyle/>
        <a:p>
          <a:endParaRPr lang="en-GB"/>
        </a:p>
      </dgm:t>
    </dgm:pt>
    <dgm:pt modelId="{5CFBA23F-2394-4844-9873-D1D56B732204}" type="pres">
      <dgm:prSet presAssocID="{5A157587-F342-4B9D-9609-09857C49829A}" presName="sibTrans" presStyleCnt="0"/>
      <dgm:spPr/>
    </dgm:pt>
    <dgm:pt modelId="{27EEDA9A-4AB7-418C-8A5D-CAC0E6914CF2}" type="pres">
      <dgm:prSet presAssocID="{F1128515-5763-4283-9B9A-0AA2DFDD6AEC}" presName="node" presStyleLbl="node1" presStyleIdx="2" presStyleCnt="3" custLinFactNeighborY="314">
        <dgm:presLayoutVars>
          <dgm:bulletEnabled val="1"/>
        </dgm:presLayoutVars>
      </dgm:prSet>
      <dgm:spPr/>
      <dgm:t>
        <a:bodyPr/>
        <a:lstStyle/>
        <a:p>
          <a:endParaRPr lang="en-GB"/>
        </a:p>
      </dgm:t>
    </dgm:pt>
  </dgm:ptLst>
  <dgm:cxnLst>
    <dgm:cxn modelId="{7E90FBE3-0B24-4B2D-817D-6EB6FF703F08}" type="presOf" srcId="{F1128515-5763-4283-9B9A-0AA2DFDD6AEC}" destId="{27EEDA9A-4AB7-418C-8A5D-CAC0E6914CF2}" srcOrd="0" destOrd="0" presId="urn:microsoft.com/office/officeart/2005/8/layout/hList6"/>
    <dgm:cxn modelId="{B8FF7C78-267D-4CC8-9062-FC60530B0098}" srcId="{25087C13-5E72-4F61-A8FD-6CEFB2079F8A}" destId="{F1128515-5763-4283-9B9A-0AA2DFDD6AEC}" srcOrd="2" destOrd="0" parTransId="{4992CB99-682F-4734-A13B-1A4A73A75679}" sibTransId="{0D749994-2A5C-448F-A207-3CDF95F4C61E}"/>
    <dgm:cxn modelId="{F4D71F87-5205-4290-A871-0C86EA776CE4}" type="presOf" srcId="{3F14D5BB-C7DD-4A4A-98BE-642A55099F45}" destId="{E67B3C78-68EA-4879-B178-ECABF521AB02}" srcOrd="0" destOrd="0" presId="urn:microsoft.com/office/officeart/2005/8/layout/hList6"/>
    <dgm:cxn modelId="{A16691FF-1488-4ABB-85BB-CB4DBFEDD34A}" type="presOf" srcId="{4BE5FDF6-E68A-4C39-9A2C-BECE6A227CFF}" destId="{75537FC0-821A-4338-AC6D-42CB477E90B5}" srcOrd="0" destOrd="0" presId="urn:microsoft.com/office/officeart/2005/8/layout/hList6"/>
    <dgm:cxn modelId="{EA398840-9149-4D78-A516-95E173CA1107}" type="presOf" srcId="{25087C13-5E72-4F61-A8FD-6CEFB2079F8A}" destId="{42BEEB9D-9DC5-4BDD-A1F0-539F02F1E548}" srcOrd="0" destOrd="0" presId="urn:microsoft.com/office/officeart/2005/8/layout/hList6"/>
    <dgm:cxn modelId="{8D61AAED-460D-417B-9707-616F728E0F0B}" srcId="{25087C13-5E72-4F61-A8FD-6CEFB2079F8A}" destId="{4BE5FDF6-E68A-4C39-9A2C-BECE6A227CFF}" srcOrd="0" destOrd="0" parTransId="{BB38E02F-A7EB-4627-AA98-BD442E15E017}" sibTransId="{D7AB8141-0920-422B-8EFC-45B3933B610B}"/>
    <dgm:cxn modelId="{FCC2C89B-5D66-4F55-A7B6-8D5CCFBCC406}" srcId="{25087C13-5E72-4F61-A8FD-6CEFB2079F8A}" destId="{3F14D5BB-C7DD-4A4A-98BE-642A55099F45}" srcOrd="1" destOrd="0" parTransId="{267142E8-1071-4431-8B84-5E6761542E2E}" sibTransId="{5A157587-F342-4B9D-9609-09857C49829A}"/>
    <dgm:cxn modelId="{098615C6-D88F-4855-9694-2D3615B2F852}" type="presParOf" srcId="{42BEEB9D-9DC5-4BDD-A1F0-539F02F1E548}" destId="{75537FC0-821A-4338-AC6D-42CB477E90B5}" srcOrd="0" destOrd="0" presId="urn:microsoft.com/office/officeart/2005/8/layout/hList6"/>
    <dgm:cxn modelId="{41A33965-BEE5-4EEB-BD65-DD10554EC307}" type="presParOf" srcId="{42BEEB9D-9DC5-4BDD-A1F0-539F02F1E548}" destId="{3464D2A2-143D-402A-BC46-06F6FD0CDEEE}" srcOrd="1" destOrd="0" presId="urn:microsoft.com/office/officeart/2005/8/layout/hList6"/>
    <dgm:cxn modelId="{F74E80FA-F302-4340-ADED-5B8E6F8C5555}" type="presParOf" srcId="{42BEEB9D-9DC5-4BDD-A1F0-539F02F1E548}" destId="{E67B3C78-68EA-4879-B178-ECABF521AB02}" srcOrd="2" destOrd="0" presId="urn:microsoft.com/office/officeart/2005/8/layout/hList6"/>
    <dgm:cxn modelId="{A3C4D521-61E2-497D-AC11-0F4CDCB3CC12}" type="presParOf" srcId="{42BEEB9D-9DC5-4BDD-A1F0-539F02F1E548}" destId="{5CFBA23F-2394-4844-9873-D1D56B732204}" srcOrd="3" destOrd="0" presId="urn:microsoft.com/office/officeart/2005/8/layout/hList6"/>
    <dgm:cxn modelId="{75DA93CC-F2EE-471F-A3EB-F9E607EBC697}" type="presParOf" srcId="{42BEEB9D-9DC5-4BDD-A1F0-539F02F1E548}" destId="{27EEDA9A-4AB7-418C-8A5D-CAC0E6914CF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D7C0FB-2426-4E42-A79F-FE29E802C8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64136D22-8BD4-469C-B867-186456E55E6F}">
      <dgm:prSet/>
      <dgm:spPr/>
      <dgm:t>
        <a:bodyPr/>
        <a:lstStyle/>
        <a:p>
          <a:pPr rtl="0"/>
          <a:r>
            <a:rPr lang="en-US" baseline="0" dirty="0" smtClean="0"/>
            <a:t>R &amp; D Department</a:t>
          </a:r>
          <a:endParaRPr lang="en-GB" dirty="0"/>
        </a:p>
      </dgm:t>
    </dgm:pt>
    <dgm:pt modelId="{CA982F2C-1DB6-4894-B2F1-F49B310BF858}" type="parTrans" cxnId="{42395319-B02C-49F6-A2A9-FC1B20D2800D}">
      <dgm:prSet/>
      <dgm:spPr/>
      <dgm:t>
        <a:bodyPr/>
        <a:lstStyle/>
        <a:p>
          <a:endParaRPr lang="en-GB"/>
        </a:p>
      </dgm:t>
    </dgm:pt>
    <dgm:pt modelId="{F668CDA2-3E2F-4229-A7F0-91BEA777E625}" type="sibTrans" cxnId="{42395319-B02C-49F6-A2A9-FC1B20D2800D}">
      <dgm:prSet/>
      <dgm:spPr/>
      <dgm:t>
        <a:bodyPr/>
        <a:lstStyle/>
        <a:p>
          <a:endParaRPr lang="en-GB"/>
        </a:p>
      </dgm:t>
    </dgm:pt>
    <dgm:pt modelId="{24AA4DB0-F0AA-41E2-973F-B7D368BFC656}">
      <dgm:prSet/>
      <dgm:spPr/>
      <dgm:t>
        <a:bodyPr/>
        <a:lstStyle/>
        <a:p>
          <a:pPr rtl="0"/>
          <a:r>
            <a:rPr lang="en-US" baseline="0" smtClean="0"/>
            <a:t>Software</a:t>
          </a:r>
          <a:endParaRPr lang="en-GB"/>
        </a:p>
      </dgm:t>
    </dgm:pt>
    <dgm:pt modelId="{D62FEE5F-7443-4825-92C6-64848788907D}" type="parTrans" cxnId="{766CD435-6E3A-4B4C-A11D-EFB9E196DB65}">
      <dgm:prSet/>
      <dgm:spPr/>
      <dgm:t>
        <a:bodyPr/>
        <a:lstStyle/>
        <a:p>
          <a:endParaRPr lang="en-GB"/>
        </a:p>
      </dgm:t>
    </dgm:pt>
    <dgm:pt modelId="{1CEE55D6-8D3E-47D6-BC20-62749C1F59D7}" type="sibTrans" cxnId="{766CD435-6E3A-4B4C-A11D-EFB9E196DB65}">
      <dgm:prSet/>
      <dgm:spPr/>
      <dgm:t>
        <a:bodyPr/>
        <a:lstStyle/>
        <a:p>
          <a:endParaRPr lang="en-GB"/>
        </a:p>
      </dgm:t>
    </dgm:pt>
    <dgm:pt modelId="{BF2FFF9A-A939-4DF9-8BA0-2F2CC31F5451}">
      <dgm:prSet/>
      <dgm:spPr/>
      <dgm:t>
        <a:bodyPr/>
        <a:lstStyle/>
        <a:p>
          <a:pPr rtl="0"/>
          <a:r>
            <a:rPr lang="en-US" baseline="0" smtClean="0"/>
            <a:t>Services</a:t>
          </a:r>
          <a:endParaRPr lang="en-GB"/>
        </a:p>
      </dgm:t>
    </dgm:pt>
    <dgm:pt modelId="{CE02C50A-A7B7-449A-A8A3-6552D7D7AA9D}" type="parTrans" cxnId="{C13395A9-B75E-4CAA-BD2C-BBB1AEB2506E}">
      <dgm:prSet/>
      <dgm:spPr/>
      <dgm:t>
        <a:bodyPr/>
        <a:lstStyle/>
        <a:p>
          <a:endParaRPr lang="en-GB"/>
        </a:p>
      </dgm:t>
    </dgm:pt>
    <dgm:pt modelId="{A380CCC3-5138-4C94-89E2-710CADC19D1D}" type="sibTrans" cxnId="{C13395A9-B75E-4CAA-BD2C-BBB1AEB2506E}">
      <dgm:prSet/>
      <dgm:spPr/>
      <dgm:t>
        <a:bodyPr/>
        <a:lstStyle/>
        <a:p>
          <a:endParaRPr lang="en-GB"/>
        </a:p>
      </dgm:t>
    </dgm:pt>
    <dgm:pt modelId="{428D4E4E-7310-4348-87DD-E89E7374F174}">
      <dgm:prSet/>
      <dgm:spPr/>
      <dgm:t>
        <a:bodyPr/>
        <a:lstStyle/>
        <a:p>
          <a:pPr rtl="0"/>
          <a:r>
            <a:rPr lang="en-US" baseline="0" dirty="0" smtClean="0"/>
            <a:t>Support</a:t>
          </a:r>
          <a:endParaRPr lang="en-GB" dirty="0"/>
        </a:p>
      </dgm:t>
    </dgm:pt>
    <dgm:pt modelId="{9DF7303D-C3D9-4381-B95C-E0B3C082B3FA}" type="parTrans" cxnId="{FDFD1E02-6307-41CF-AEC0-018F008AD956}">
      <dgm:prSet/>
      <dgm:spPr/>
      <dgm:t>
        <a:bodyPr/>
        <a:lstStyle/>
        <a:p>
          <a:endParaRPr lang="en-GB"/>
        </a:p>
      </dgm:t>
    </dgm:pt>
    <dgm:pt modelId="{6091EEDC-25B8-46DA-A222-31429F1D2AF5}" type="sibTrans" cxnId="{FDFD1E02-6307-41CF-AEC0-018F008AD956}">
      <dgm:prSet/>
      <dgm:spPr/>
      <dgm:t>
        <a:bodyPr/>
        <a:lstStyle/>
        <a:p>
          <a:endParaRPr lang="en-GB"/>
        </a:p>
      </dgm:t>
    </dgm:pt>
    <dgm:pt modelId="{845F25D1-C54D-4B4F-A81E-D83F70ACC091}">
      <dgm:prSet/>
      <dgm:spPr/>
      <dgm:t>
        <a:bodyPr/>
        <a:lstStyle/>
        <a:p>
          <a:pPr rtl="0"/>
          <a:r>
            <a:rPr lang="en-US" baseline="0" smtClean="0"/>
            <a:t>MPN</a:t>
          </a:r>
          <a:endParaRPr lang="en-GB"/>
        </a:p>
      </dgm:t>
    </dgm:pt>
    <dgm:pt modelId="{27C0EFAA-5E7B-4631-9CE1-F7D252A957CB}" type="parTrans" cxnId="{F5E0FD2C-C8E2-47EE-B1EC-8A4E386A10BC}">
      <dgm:prSet/>
      <dgm:spPr/>
      <dgm:t>
        <a:bodyPr/>
        <a:lstStyle/>
        <a:p>
          <a:endParaRPr lang="en-GB"/>
        </a:p>
      </dgm:t>
    </dgm:pt>
    <dgm:pt modelId="{61FBC86A-7689-453D-B65C-6272EA62ED14}" type="sibTrans" cxnId="{F5E0FD2C-C8E2-47EE-B1EC-8A4E386A10BC}">
      <dgm:prSet/>
      <dgm:spPr/>
      <dgm:t>
        <a:bodyPr/>
        <a:lstStyle/>
        <a:p>
          <a:endParaRPr lang="en-GB"/>
        </a:p>
      </dgm:t>
    </dgm:pt>
    <dgm:pt modelId="{56338A72-14F1-4C81-BAA2-2D1331FDDC90}">
      <dgm:prSet/>
      <dgm:spPr/>
      <dgm:t>
        <a:bodyPr/>
        <a:lstStyle/>
        <a:p>
          <a:pPr rtl="0"/>
          <a:r>
            <a:rPr lang="en-US" baseline="0" dirty="0" smtClean="0"/>
            <a:t>Leverage benefits</a:t>
          </a:r>
          <a:endParaRPr lang="en-GB" dirty="0"/>
        </a:p>
      </dgm:t>
    </dgm:pt>
    <dgm:pt modelId="{312B674B-1F46-4067-B4F3-73F47DB2BE47}" type="parTrans" cxnId="{58A84226-0781-4F53-BD7C-F259D1D85B47}">
      <dgm:prSet/>
      <dgm:spPr/>
      <dgm:t>
        <a:bodyPr/>
        <a:lstStyle/>
        <a:p>
          <a:endParaRPr lang="en-GB"/>
        </a:p>
      </dgm:t>
    </dgm:pt>
    <dgm:pt modelId="{5468C310-9619-40BD-BE03-4DEEF0295919}" type="sibTrans" cxnId="{58A84226-0781-4F53-BD7C-F259D1D85B47}">
      <dgm:prSet/>
      <dgm:spPr/>
      <dgm:t>
        <a:bodyPr/>
        <a:lstStyle/>
        <a:p>
          <a:endParaRPr lang="en-GB"/>
        </a:p>
      </dgm:t>
    </dgm:pt>
    <dgm:pt modelId="{CFAFF5A1-F67F-4125-BF2F-E4DA8501F058}">
      <dgm:prSet/>
      <dgm:spPr/>
      <dgm:t>
        <a:bodyPr/>
        <a:lstStyle/>
        <a:p>
          <a:pPr rtl="0"/>
          <a:r>
            <a:rPr lang="en-US" baseline="0" dirty="0" smtClean="0"/>
            <a:t>Engagement</a:t>
          </a:r>
          <a:endParaRPr lang="en-GB" dirty="0"/>
        </a:p>
      </dgm:t>
    </dgm:pt>
    <dgm:pt modelId="{6FDC65C7-60F9-4488-AFC3-4B15CF5AC564}" type="parTrans" cxnId="{7C57D85C-4203-4CE3-A5CC-A0E690FDBAA0}">
      <dgm:prSet/>
      <dgm:spPr/>
      <dgm:t>
        <a:bodyPr/>
        <a:lstStyle/>
        <a:p>
          <a:endParaRPr lang="en-GB"/>
        </a:p>
      </dgm:t>
    </dgm:pt>
    <dgm:pt modelId="{941F38F4-943D-49E8-8C0B-45D84FEF7943}" type="sibTrans" cxnId="{7C57D85C-4203-4CE3-A5CC-A0E690FDBAA0}">
      <dgm:prSet/>
      <dgm:spPr/>
      <dgm:t>
        <a:bodyPr/>
        <a:lstStyle/>
        <a:p>
          <a:endParaRPr lang="en-GB"/>
        </a:p>
      </dgm:t>
    </dgm:pt>
    <dgm:pt modelId="{BBF764F8-F46E-433A-B992-D3AC3CE96061}">
      <dgm:prSet/>
      <dgm:spPr/>
      <dgm:t>
        <a:bodyPr/>
        <a:lstStyle/>
        <a:p>
          <a:pPr rtl="0"/>
          <a:r>
            <a:rPr lang="en-US" baseline="0" smtClean="0"/>
            <a:t>Accelerator Programs</a:t>
          </a:r>
          <a:endParaRPr lang="en-GB"/>
        </a:p>
      </dgm:t>
    </dgm:pt>
    <dgm:pt modelId="{232DEE9A-CAD7-4644-AA9B-20C5C73762A2}" type="parTrans" cxnId="{535F8EFA-DE0D-44A5-B9FF-53D7C8558FAE}">
      <dgm:prSet/>
      <dgm:spPr/>
      <dgm:t>
        <a:bodyPr/>
        <a:lstStyle/>
        <a:p>
          <a:endParaRPr lang="en-GB"/>
        </a:p>
      </dgm:t>
    </dgm:pt>
    <dgm:pt modelId="{10DD2686-9A3B-4D99-8750-4EC875511148}" type="sibTrans" cxnId="{535F8EFA-DE0D-44A5-B9FF-53D7C8558FAE}">
      <dgm:prSet/>
      <dgm:spPr/>
      <dgm:t>
        <a:bodyPr/>
        <a:lstStyle/>
        <a:p>
          <a:endParaRPr lang="en-GB"/>
        </a:p>
      </dgm:t>
    </dgm:pt>
    <dgm:pt modelId="{1FE92480-0498-4331-A1DB-C1A8CB7C94F6}">
      <dgm:prSet/>
      <dgm:spPr/>
      <dgm:t>
        <a:bodyPr/>
        <a:lstStyle/>
        <a:p>
          <a:pPr rtl="0"/>
          <a:r>
            <a:rPr lang="en-US" baseline="0" dirty="0" smtClean="0"/>
            <a:t>Incentives</a:t>
          </a:r>
          <a:endParaRPr lang="en-GB" dirty="0"/>
        </a:p>
      </dgm:t>
    </dgm:pt>
    <dgm:pt modelId="{35811B82-996D-4B5B-B0B9-892C25CD914A}" type="parTrans" cxnId="{3676152B-70E7-4BCF-8358-0637471525B5}">
      <dgm:prSet/>
      <dgm:spPr/>
      <dgm:t>
        <a:bodyPr/>
        <a:lstStyle/>
        <a:p>
          <a:endParaRPr lang="en-GB"/>
        </a:p>
      </dgm:t>
    </dgm:pt>
    <dgm:pt modelId="{47B25D91-7008-4C76-9B1A-59B4E6A0C321}" type="sibTrans" cxnId="{3676152B-70E7-4BCF-8358-0637471525B5}">
      <dgm:prSet/>
      <dgm:spPr/>
      <dgm:t>
        <a:bodyPr/>
        <a:lstStyle/>
        <a:p>
          <a:endParaRPr lang="en-GB"/>
        </a:p>
      </dgm:t>
    </dgm:pt>
    <dgm:pt modelId="{9A4A35C0-90DE-4C8C-B5CA-D921AD8C4AA9}">
      <dgm:prSet/>
      <dgm:spPr/>
      <dgm:t>
        <a:bodyPr/>
        <a:lstStyle/>
        <a:p>
          <a:pPr rtl="0"/>
          <a:r>
            <a:rPr lang="en-US" baseline="0" dirty="0" smtClean="0"/>
            <a:t>Marketing Campaigns</a:t>
          </a:r>
          <a:endParaRPr lang="en-GB" dirty="0"/>
        </a:p>
      </dgm:t>
    </dgm:pt>
    <dgm:pt modelId="{08AD968C-8DCE-4B5E-B3B9-7493B9299893}" type="parTrans" cxnId="{A035541F-9BAA-4345-8B17-2DAF55FD31F8}">
      <dgm:prSet/>
      <dgm:spPr/>
      <dgm:t>
        <a:bodyPr/>
        <a:lstStyle/>
        <a:p>
          <a:endParaRPr lang="en-GB"/>
        </a:p>
      </dgm:t>
    </dgm:pt>
    <dgm:pt modelId="{2A39B191-88F8-4C37-8D22-142EF4B42925}" type="sibTrans" cxnId="{A035541F-9BAA-4345-8B17-2DAF55FD31F8}">
      <dgm:prSet/>
      <dgm:spPr/>
      <dgm:t>
        <a:bodyPr/>
        <a:lstStyle/>
        <a:p>
          <a:endParaRPr lang="en-GB"/>
        </a:p>
      </dgm:t>
    </dgm:pt>
    <dgm:pt modelId="{7A10A223-7582-49A2-A2FF-A438A18E5787}">
      <dgm:prSet/>
      <dgm:spPr/>
      <dgm:t>
        <a:bodyPr/>
        <a:lstStyle/>
        <a:p>
          <a:pPr rtl="0"/>
          <a:r>
            <a:rPr lang="en-GB" dirty="0" smtClean="0"/>
            <a:t>Go for Gold</a:t>
          </a:r>
          <a:endParaRPr lang="en-GB" dirty="0"/>
        </a:p>
      </dgm:t>
    </dgm:pt>
    <dgm:pt modelId="{844D9B5A-8147-4FFA-A2BE-95327F78E3A3}" type="parTrans" cxnId="{FECA4E69-1689-4E1F-847A-CA99AF724E1C}">
      <dgm:prSet/>
      <dgm:spPr/>
      <dgm:t>
        <a:bodyPr/>
        <a:lstStyle/>
        <a:p>
          <a:endParaRPr lang="en-GB"/>
        </a:p>
      </dgm:t>
    </dgm:pt>
    <dgm:pt modelId="{35A09F05-92B3-42D4-A3D7-19F6B2ED5634}" type="sibTrans" cxnId="{FECA4E69-1689-4E1F-847A-CA99AF724E1C}">
      <dgm:prSet/>
      <dgm:spPr/>
      <dgm:t>
        <a:bodyPr/>
        <a:lstStyle/>
        <a:p>
          <a:endParaRPr lang="en-GB"/>
        </a:p>
      </dgm:t>
    </dgm:pt>
    <dgm:pt modelId="{F60DA32B-1C9F-442C-8E73-010ADE6E13C4}">
      <dgm:prSet/>
      <dgm:spPr/>
      <dgm:t>
        <a:bodyPr/>
        <a:lstStyle/>
        <a:p>
          <a:pPr rtl="0"/>
          <a:r>
            <a:rPr lang="en-GB" dirty="0" smtClean="0"/>
            <a:t>Certify</a:t>
          </a:r>
          <a:endParaRPr lang="en-GB" dirty="0"/>
        </a:p>
      </dgm:t>
    </dgm:pt>
    <dgm:pt modelId="{624435EF-088C-48A4-91A8-08CFDEB9ABCB}" type="parTrans" cxnId="{6C051A53-510B-4168-B1BA-CDBDED27E142}">
      <dgm:prSet/>
      <dgm:spPr/>
      <dgm:t>
        <a:bodyPr/>
        <a:lstStyle/>
        <a:p>
          <a:endParaRPr lang="en-GB"/>
        </a:p>
      </dgm:t>
    </dgm:pt>
    <dgm:pt modelId="{25491BF7-C8EE-43DF-8F0F-623A83D8A026}" type="sibTrans" cxnId="{6C051A53-510B-4168-B1BA-CDBDED27E142}">
      <dgm:prSet/>
      <dgm:spPr/>
      <dgm:t>
        <a:bodyPr/>
        <a:lstStyle/>
        <a:p>
          <a:endParaRPr lang="en-GB"/>
        </a:p>
      </dgm:t>
    </dgm:pt>
    <dgm:pt modelId="{6531F004-F0DC-40E7-A3BB-663F93856AAD}">
      <dgm:prSet/>
      <dgm:spPr/>
      <dgm:t>
        <a:bodyPr/>
        <a:lstStyle/>
        <a:p>
          <a:pPr rtl="0"/>
          <a:r>
            <a:rPr lang="en-GB" dirty="0" smtClean="0"/>
            <a:t>Azure Circle</a:t>
          </a:r>
          <a:endParaRPr lang="en-GB" dirty="0"/>
        </a:p>
      </dgm:t>
    </dgm:pt>
    <dgm:pt modelId="{09310AA9-BBA2-4E9A-8FE2-B86D2D6B70AA}" type="parTrans" cxnId="{BA1766D9-FD7E-4DAC-AF29-269AD28049EC}">
      <dgm:prSet/>
      <dgm:spPr/>
      <dgm:t>
        <a:bodyPr/>
        <a:lstStyle/>
        <a:p>
          <a:endParaRPr lang="en-GB"/>
        </a:p>
      </dgm:t>
    </dgm:pt>
    <dgm:pt modelId="{6BCB4DFA-4CDA-47BA-B55D-C2203A382A6E}" type="sibTrans" cxnId="{BA1766D9-FD7E-4DAC-AF29-269AD28049EC}">
      <dgm:prSet/>
      <dgm:spPr/>
      <dgm:t>
        <a:bodyPr/>
        <a:lstStyle/>
        <a:p>
          <a:endParaRPr lang="en-GB"/>
        </a:p>
      </dgm:t>
    </dgm:pt>
    <dgm:pt modelId="{0EFE928C-D8C1-418E-AD93-6F106E5F0EC5}" type="pres">
      <dgm:prSet presAssocID="{EDD7C0FB-2426-4E42-A79F-FE29E802C8E3}" presName="Name0" presStyleCnt="0">
        <dgm:presLayoutVars>
          <dgm:dir/>
          <dgm:animLvl val="lvl"/>
          <dgm:resizeHandles val="exact"/>
        </dgm:presLayoutVars>
      </dgm:prSet>
      <dgm:spPr/>
      <dgm:t>
        <a:bodyPr/>
        <a:lstStyle/>
        <a:p>
          <a:endParaRPr lang="en-GB"/>
        </a:p>
      </dgm:t>
    </dgm:pt>
    <dgm:pt modelId="{F6D3714F-E643-4181-81CD-644AEBDDCB3B}" type="pres">
      <dgm:prSet presAssocID="{64136D22-8BD4-469C-B867-186456E55E6F}" presName="composite" presStyleCnt="0"/>
      <dgm:spPr/>
    </dgm:pt>
    <dgm:pt modelId="{11D4BC52-F4D6-45FD-A8B0-9C50546F2756}" type="pres">
      <dgm:prSet presAssocID="{64136D22-8BD4-469C-B867-186456E55E6F}" presName="parTx" presStyleLbl="alignNode1" presStyleIdx="0" presStyleCnt="3">
        <dgm:presLayoutVars>
          <dgm:chMax val="0"/>
          <dgm:chPref val="0"/>
          <dgm:bulletEnabled val="1"/>
        </dgm:presLayoutVars>
      </dgm:prSet>
      <dgm:spPr/>
      <dgm:t>
        <a:bodyPr/>
        <a:lstStyle/>
        <a:p>
          <a:endParaRPr lang="en-GB"/>
        </a:p>
      </dgm:t>
    </dgm:pt>
    <dgm:pt modelId="{FE60CF18-7220-44E8-8134-AC64B6C7AC8E}" type="pres">
      <dgm:prSet presAssocID="{64136D22-8BD4-469C-B867-186456E55E6F}" presName="desTx" presStyleLbl="alignAccFollowNode1" presStyleIdx="0" presStyleCnt="3">
        <dgm:presLayoutVars>
          <dgm:bulletEnabled val="1"/>
        </dgm:presLayoutVars>
      </dgm:prSet>
      <dgm:spPr/>
      <dgm:t>
        <a:bodyPr/>
        <a:lstStyle/>
        <a:p>
          <a:endParaRPr lang="en-GB"/>
        </a:p>
      </dgm:t>
    </dgm:pt>
    <dgm:pt modelId="{D9BBB2E1-9656-44EC-91E7-FFD0659FF839}" type="pres">
      <dgm:prSet presAssocID="{F668CDA2-3E2F-4229-A7F0-91BEA777E625}" presName="space" presStyleCnt="0"/>
      <dgm:spPr/>
    </dgm:pt>
    <dgm:pt modelId="{EF88A64F-E0B5-43B1-BA76-0A14C9DEF08B}" type="pres">
      <dgm:prSet presAssocID="{845F25D1-C54D-4B4F-A81E-D83F70ACC091}" presName="composite" presStyleCnt="0"/>
      <dgm:spPr/>
    </dgm:pt>
    <dgm:pt modelId="{FD8415C3-4C91-41E8-B859-EFCDC9BCC096}" type="pres">
      <dgm:prSet presAssocID="{845F25D1-C54D-4B4F-A81E-D83F70ACC091}" presName="parTx" presStyleLbl="alignNode1" presStyleIdx="1" presStyleCnt="3">
        <dgm:presLayoutVars>
          <dgm:chMax val="0"/>
          <dgm:chPref val="0"/>
          <dgm:bulletEnabled val="1"/>
        </dgm:presLayoutVars>
      </dgm:prSet>
      <dgm:spPr/>
      <dgm:t>
        <a:bodyPr/>
        <a:lstStyle/>
        <a:p>
          <a:endParaRPr lang="en-GB"/>
        </a:p>
      </dgm:t>
    </dgm:pt>
    <dgm:pt modelId="{53A4BD5F-F183-4F5C-A551-F2A9BB8348DC}" type="pres">
      <dgm:prSet presAssocID="{845F25D1-C54D-4B4F-A81E-D83F70ACC091}" presName="desTx" presStyleLbl="alignAccFollowNode1" presStyleIdx="1" presStyleCnt="3">
        <dgm:presLayoutVars>
          <dgm:bulletEnabled val="1"/>
        </dgm:presLayoutVars>
      </dgm:prSet>
      <dgm:spPr/>
      <dgm:t>
        <a:bodyPr/>
        <a:lstStyle/>
        <a:p>
          <a:endParaRPr lang="en-GB"/>
        </a:p>
      </dgm:t>
    </dgm:pt>
    <dgm:pt modelId="{06E3A076-F52A-4C43-BBB3-8D05655D71FF}" type="pres">
      <dgm:prSet presAssocID="{61FBC86A-7689-453D-B65C-6272EA62ED14}" presName="space" presStyleCnt="0"/>
      <dgm:spPr/>
    </dgm:pt>
    <dgm:pt modelId="{59DB41FF-DC50-47D0-AA2E-53BD4722C8E9}" type="pres">
      <dgm:prSet presAssocID="{CFAFF5A1-F67F-4125-BF2F-E4DA8501F058}" presName="composite" presStyleCnt="0"/>
      <dgm:spPr/>
    </dgm:pt>
    <dgm:pt modelId="{1F9672E2-B83A-4523-8AE8-B574886AC45B}" type="pres">
      <dgm:prSet presAssocID="{CFAFF5A1-F67F-4125-BF2F-E4DA8501F058}" presName="parTx" presStyleLbl="alignNode1" presStyleIdx="2" presStyleCnt="3">
        <dgm:presLayoutVars>
          <dgm:chMax val="0"/>
          <dgm:chPref val="0"/>
          <dgm:bulletEnabled val="1"/>
        </dgm:presLayoutVars>
      </dgm:prSet>
      <dgm:spPr/>
      <dgm:t>
        <a:bodyPr/>
        <a:lstStyle/>
        <a:p>
          <a:endParaRPr lang="en-GB"/>
        </a:p>
      </dgm:t>
    </dgm:pt>
    <dgm:pt modelId="{D1CACD41-62CE-47A1-A5A4-2A4CD60E200B}" type="pres">
      <dgm:prSet presAssocID="{CFAFF5A1-F67F-4125-BF2F-E4DA8501F058}" presName="desTx" presStyleLbl="alignAccFollowNode1" presStyleIdx="2" presStyleCnt="3">
        <dgm:presLayoutVars>
          <dgm:bulletEnabled val="1"/>
        </dgm:presLayoutVars>
      </dgm:prSet>
      <dgm:spPr/>
      <dgm:t>
        <a:bodyPr/>
        <a:lstStyle/>
        <a:p>
          <a:endParaRPr lang="en-GB"/>
        </a:p>
      </dgm:t>
    </dgm:pt>
  </dgm:ptLst>
  <dgm:cxnLst>
    <dgm:cxn modelId="{766CD435-6E3A-4B4C-A11D-EFB9E196DB65}" srcId="{64136D22-8BD4-469C-B867-186456E55E6F}" destId="{24AA4DB0-F0AA-41E2-973F-B7D368BFC656}" srcOrd="0" destOrd="0" parTransId="{D62FEE5F-7443-4825-92C6-64848788907D}" sibTransId="{1CEE55D6-8D3E-47D6-BC20-62749C1F59D7}"/>
    <dgm:cxn modelId="{0E3568E2-FDBE-4F9A-862B-84D63501EEBB}" type="presOf" srcId="{F60DA32B-1C9F-442C-8E73-010ADE6E13C4}" destId="{53A4BD5F-F183-4F5C-A551-F2A9BB8348DC}" srcOrd="0" destOrd="2" presId="urn:microsoft.com/office/officeart/2005/8/layout/hList1"/>
    <dgm:cxn modelId="{1773A917-9A4E-4CB4-A706-3EDBCCE57F3C}" type="presOf" srcId="{56338A72-14F1-4C81-BAA2-2D1331FDDC90}" destId="{53A4BD5F-F183-4F5C-A551-F2A9BB8348DC}" srcOrd="0" destOrd="0" presId="urn:microsoft.com/office/officeart/2005/8/layout/hList1"/>
    <dgm:cxn modelId="{535F8EFA-DE0D-44A5-B9FF-53D7C8558FAE}" srcId="{CFAFF5A1-F67F-4125-BF2F-E4DA8501F058}" destId="{BBF764F8-F46E-433A-B992-D3AC3CE96061}" srcOrd="0" destOrd="0" parTransId="{232DEE9A-CAD7-4644-AA9B-20C5C73762A2}" sibTransId="{10DD2686-9A3B-4D99-8750-4EC875511148}"/>
    <dgm:cxn modelId="{C13395A9-B75E-4CAA-BD2C-BBB1AEB2506E}" srcId="{64136D22-8BD4-469C-B867-186456E55E6F}" destId="{BF2FFF9A-A939-4DF9-8BA0-2F2CC31F5451}" srcOrd="1" destOrd="0" parTransId="{CE02C50A-A7B7-449A-A8A3-6552D7D7AA9D}" sibTransId="{A380CCC3-5138-4C94-89E2-710CADC19D1D}"/>
    <dgm:cxn modelId="{55CF91F4-CA13-4618-88C5-67E37BA7E905}" type="presOf" srcId="{9A4A35C0-90DE-4C8C-B5CA-D921AD8C4AA9}" destId="{D1CACD41-62CE-47A1-A5A4-2A4CD60E200B}" srcOrd="0" destOrd="2" presId="urn:microsoft.com/office/officeart/2005/8/layout/hList1"/>
    <dgm:cxn modelId="{6C051A53-510B-4168-B1BA-CDBDED27E142}" srcId="{845F25D1-C54D-4B4F-A81E-D83F70ACC091}" destId="{F60DA32B-1C9F-442C-8E73-010ADE6E13C4}" srcOrd="2" destOrd="0" parTransId="{624435EF-088C-48A4-91A8-08CFDEB9ABCB}" sibTransId="{25491BF7-C8EE-43DF-8F0F-623A83D8A026}"/>
    <dgm:cxn modelId="{827F32C9-6E17-4FFE-90FD-E0FBC9F4C8E3}" type="presOf" srcId="{EDD7C0FB-2426-4E42-A79F-FE29E802C8E3}" destId="{0EFE928C-D8C1-418E-AD93-6F106E5F0EC5}" srcOrd="0" destOrd="0" presId="urn:microsoft.com/office/officeart/2005/8/layout/hList1"/>
    <dgm:cxn modelId="{F5E0FD2C-C8E2-47EE-B1EC-8A4E386A10BC}" srcId="{EDD7C0FB-2426-4E42-A79F-FE29E802C8E3}" destId="{845F25D1-C54D-4B4F-A81E-D83F70ACC091}" srcOrd="1" destOrd="0" parTransId="{27C0EFAA-5E7B-4631-9CE1-F7D252A957CB}" sibTransId="{61FBC86A-7689-453D-B65C-6272EA62ED14}"/>
    <dgm:cxn modelId="{799F7B1F-1711-40EA-ADCA-5CFB99753895}" type="presOf" srcId="{64136D22-8BD4-469C-B867-186456E55E6F}" destId="{11D4BC52-F4D6-45FD-A8B0-9C50546F2756}" srcOrd="0" destOrd="0" presId="urn:microsoft.com/office/officeart/2005/8/layout/hList1"/>
    <dgm:cxn modelId="{A050D0AA-8AD0-4348-BDA0-F533B5C73EBD}" type="presOf" srcId="{BF2FFF9A-A939-4DF9-8BA0-2F2CC31F5451}" destId="{FE60CF18-7220-44E8-8134-AC64B6C7AC8E}" srcOrd="0" destOrd="1" presId="urn:microsoft.com/office/officeart/2005/8/layout/hList1"/>
    <dgm:cxn modelId="{7C57D85C-4203-4CE3-A5CC-A0E690FDBAA0}" srcId="{EDD7C0FB-2426-4E42-A79F-FE29E802C8E3}" destId="{CFAFF5A1-F67F-4125-BF2F-E4DA8501F058}" srcOrd="2" destOrd="0" parTransId="{6FDC65C7-60F9-4488-AFC3-4B15CF5AC564}" sibTransId="{941F38F4-943D-49E8-8C0B-45D84FEF7943}"/>
    <dgm:cxn modelId="{BA1766D9-FD7E-4DAC-AF29-269AD28049EC}" srcId="{64136D22-8BD4-469C-B867-186456E55E6F}" destId="{6531F004-F0DC-40E7-A3BB-663F93856AAD}" srcOrd="3" destOrd="0" parTransId="{09310AA9-BBA2-4E9A-8FE2-B86D2D6B70AA}" sibTransId="{6BCB4DFA-4CDA-47BA-B55D-C2203A382A6E}"/>
    <dgm:cxn modelId="{A035541F-9BAA-4345-8B17-2DAF55FD31F8}" srcId="{CFAFF5A1-F67F-4125-BF2F-E4DA8501F058}" destId="{9A4A35C0-90DE-4C8C-B5CA-D921AD8C4AA9}" srcOrd="2" destOrd="0" parTransId="{08AD968C-8DCE-4B5E-B3B9-7493B9299893}" sibTransId="{2A39B191-88F8-4C37-8D22-142EF4B42925}"/>
    <dgm:cxn modelId="{B8E51499-7E7A-4740-B105-BFE882AA3B72}" type="presOf" srcId="{428D4E4E-7310-4348-87DD-E89E7374F174}" destId="{FE60CF18-7220-44E8-8134-AC64B6C7AC8E}" srcOrd="0" destOrd="2" presId="urn:microsoft.com/office/officeart/2005/8/layout/hList1"/>
    <dgm:cxn modelId="{FDFD1E02-6307-41CF-AEC0-018F008AD956}" srcId="{64136D22-8BD4-469C-B867-186456E55E6F}" destId="{428D4E4E-7310-4348-87DD-E89E7374F174}" srcOrd="2" destOrd="0" parTransId="{9DF7303D-C3D9-4381-B95C-E0B3C082B3FA}" sibTransId="{6091EEDC-25B8-46DA-A222-31429F1D2AF5}"/>
    <dgm:cxn modelId="{5C213B24-B7A7-4AC7-905B-0D49796B3170}" type="presOf" srcId="{1FE92480-0498-4331-A1DB-C1A8CB7C94F6}" destId="{D1CACD41-62CE-47A1-A5A4-2A4CD60E200B}" srcOrd="0" destOrd="1" presId="urn:microsoft.com/office/officeart/2005/8/layout/hList1"/>
    <dgm:cxn modelId="{42395319-B02C-49F6-A2A9-FC1B20D2800D}" srcId="{EDD7C0FB-2426-4E42-A79F-FE29E802C8E3}" destId="{64136D22-8BD4-469C-B867-186456E55E6F}" srcOrd="0" destOrd="0" parTransId="{CA982F2C-1DB6-4894-B2F1-F49B310BF858}" sibTransId="{F668CDA2-3E2F-4229-A7F0-91BEA777E625}"/>
    <dgm:cxn modelId="{FECA4E69-1689-4E1F-847A-CA99AF724E1C}" srcId="{845F25D1-C54D-4B4F-A81E-D83F70ACC091}" destId="{7A10A223-7582-49A2-A2FF-A438A18E5787}" srcOrd="1" destOrd="0" parTransId="{844D9B5A-8147-4FFA-A2BE-95327F78E3A3}" sibTransId="{35A09F05-92B3-42D4-A3D7-19F6B2ED5634}"/>
    <dgm:cxn modelId="{F216EC31-CB23-4F8F-90F7-E9AB6753C1C9}" type="presOf" srcId="{7A10A223-7582-49A2-A2FF-A438A18E5787}" destId="{53A4BD5F-F183-4F5C-A551-F2A9BB8348DC}" srcOrd="0" destOrd="1" presId="urn:microsoft.com/office/officeart/2005/8/layout/hList1"/>
    <dgm:cxn modelId="{3676152B-70E7-4BCF-8358-0637471525B5}" srcId="{CFAFF5A1-F67F-4125-BF2F-E4DA8501F058}" destId="{1FE92480-0498-4331-A1DB-C1A8CB7C94F6}" srcOrd="1" destOrd="0" parTransId="{35811B82-996D-4B5B-B0B9-892C25CD914A}" sibTransId="{47B25D91-7008-4C76-9B1A-59B4E6A0C321}"/>
    <dgm:cxn modelId="{58A84226-0781-4F53-BD7C-F259D1D85B47}" srcId="{845F25D1-C54D-4B4F-A81E-D83F70ACC091}" destId="{56338A72-14F1-4C81-BAA2-2D1331FDDC90}" srcOrd="0" destOrd="0" parTransId="{312B674B-1F46-4067-B4F3-73F47DB2BE47}" sibTransId="{5468C310-9619-40BD-BE03-4DEEF0295919}"/>
    <dgm:cxn modelId="{138262A7-1DCE-47C9-849F-E867641A5224}" type="presOf" srcId="{6531F004-F0DC-40E7-A3BB-663F93856AAD}" destId="{FE60CF18-7220-44E8-8134-AC64B6C7AC8E}" srcOrd="0" destOrd="3" presId="urn:microsoft.com/office/officeart/2005/8/layout/hList1"/>
    <dgm:cxn modelId="{F2F11B93-4D36-4F50-9EB8-AD944AED0AA5}" type="presOf" srcId="{845F25D1-C54D-4B4F-A81E-D83F70ACC091}" destId="{FD8415C3-4C91-41E8-B859-EFCDC9BCC096}" srcOrd="0" destOrd="0" presId="urn:microsoft.com/office/officeart/2005/8/layout/hList1"/>
    <dgm:cxn modelId="{898C2DD1-2788-4426-9E8A-C7E4B1E34EF1}" type="presOf" srcId="{CFAFF5A1-F67F-4125-BF2F-E4DA8501F058}" destId="{1F9672E2-B83A-4523-8AE8-B574886AC45B}" srcOrd="0" destOrd="0" presId="urn:microsoft.com/office/officeart/2005/8/layout/hList1"/>
    <dgm:cxn modelId="{64AEBDEF-35EE-4718-AC3B-C1A320F0F567}" type="presOf" srcId="{BBF764F8-F46E-433A-B992-D3AC3CE96061}" destId="{D1CACD41-62CE-47A1-A5A4-2A4CD60E200B}" srcOrd="0" destOrd="0" presId="urn:microsoft.com/office/officeart/2005/8/layout/hList1"/>
    <dgm:cxn modelId="{AC6663C5-B73A-486D-9F71-828D007FB81E}" type="presOf" srcId="{24AA4DB0-F0AA-41E2-973F-B7D368BFC656}" destId="{FE60CF18-7220-44E8-8134-AC64B6C7AC8E}" srcOrd="0" destOrd="0" presId="urn:microsoft.com/office/officeart/2005/8/layout/hList1"/>
    <dgm:cxn modelId="{FD6BA34C-13FC-44E8-AB28-D4AFD421305D}" type="presParOf" srcId="{0EFE928C-D8C1-418E-AD93-6F106E5F0EC5}" destId="{F6D3714F-E643-4181-81CD-644AEBDDCB3B}" srcOrd="0" destOrd="0" presId="urn:microsoft.com/office/officeart/2005/8/layout/hList1"/>
    <dgm:cxn modelId="{C0A2419F-B0F7-41E8-9AF9-00E6A74DEB0E}" type="presParOf" srcId="{F6D3714F-E643-4181-81CD-644AEBDDCB3B}" destId="{11D4BC52-F4D6-45FD-A8B0-9C50546F2756}" srcOrd="0" destOrd="0" presId="urn:microsoft.com/office/officeart/2005/8/layout/hList1"/>
    <dgm:cxn modelId="{525A18F9-3F41-457B-96A0-0FD20CDF3215}" type="presParOf" srcId="{F6D3714F-E643-4181-81CD-644AEBDDCB3B}" destId="{FE60CF18-7220-44E8-8134-AC64B6C7AC8E}" srcOrd="1" destOrd="0" presId="urn:microsoft.com/office/officeart/2005/8/layout/hList1"/>
    <dgm:cxn modelId="{95AABA62-FCE6-4D56-9844-7E34644373D8}" type="presParOf" srcId="{0EFE928C-D8C1-418E-AD93-6F106E5F0EC5}" destId="{D9BBB2E1-9656-44EC-91E7-FFD0659FF839}" srcOrd="1" destOrd="0" presId="urn:microsoft.com/office/officeart/2005/8/layout/hList1"/>
    <dgm:cxn modelId="{A5A218FD-D268-4736-9310-7AD92B55CD77}" type="presParOf" srcId="{0EFE928C-D8C1-418E-AD93-6F106E5F0EC5}" destId="{EF88A64F-E0B5-43B1-BA76-0A14C9DEF08B}" srcOrd="2" destOrd="0" presId="urn:microsoft.com/office/officeart/2005/8/layout/hList1"/>
    <dgm:cxn modelId="{2627E34B-E279-494E-BCBD-EAB329848448}" type="presParOf" srcId="{EF88A64F-E0B5-43B1-BA76-0A14C9DEF08B}" destId="{FD8415C3-4C91-41E8-B859-EFCDC9BCC096}" srcOrd="0" destOrd="0" presId="urn:microsoft.com/office/officeart/2005/8/layout/hList1"/>
    <dgm:cxn modelId="{3A21ABFB-E001-48E8-91DE-E3AA5E1CB8F2}" type="presParOf" srcId="{EF88A64F-E0B5-43B1-BA76-0A14C9DEF08B}" destId="{53A4BD5F-F183-4F5C-A551-F2A9BB8348DC}" srcOrd="1" destOrd="0" presId="urn:microsoft.com/office/officeart/2005/8/layout/hList1"/>
    <dgm:cxn modelId="{E7DD06DB-A5C6-4157-AA69-337C5FBCDF6C}" type="presParOf" srcId="{0EFE928C-D8C1-418E-AD93-6F106E5F0EC5}" destId="{06E3A076-F52A-4C43-BBB3-8D05655D71FF}" srcOrd="3" destOrd="0" presId="urn:microsoft.com/office/officeart/2005/8/layout/hList1"/>
    <dgm:cxn modelId="{C31E6095-4546-48FA-BADD-06112555D3C6}" type="presParOf" srcId="{0EFE928C-D8C1-418E-AD93-6F106E5F0EC5}" destId="{59DB41FF-DC50-47D0-AA2E-53BD4722C8E9}" srcOrd="4" destOrd="0" presId="urn:microsoft.com/office/officeart/2005/8/layout/hList1"/>
    <dgm:cxn modelId="{07082956-D766-439E-92CF-A3513503C675}" type="presParOf" srcId="{59DB41FF-DC50-47D0-AA2E-53BD4722C8E9}" destId="{1F9672E2-B83A-4523-8AE8-B574886AC45B}" srcOrd="0" destOrd="0" presId="urn:microsoft.com/office/officeart/2005/8/layout/hList1"/>
    <dgm:cxn modelId="{DD998A15-B1F3-4034-84E2-A16246975789}" type="presParOf" srcId="{59DB41FF-DC50-47D0-AA2E-53BD4722C8E9}" destId="{D1CACD41-62CE-47A1-A5A4-2A4CD60E200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FB7923-4C3E-4EB3-9692-64F7D36E3D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2C9B9FF-1565-4EA4-8C06-1656193B6460}">
      <dgm:prSet/>
      <dgm:spPr/>
      <dgm:t>
        <a:bodyPr/>
        <a:lstStyle/>
        <a:p>
          <a:pPr rtl="0"/>
          <a:r>
            <a:rPr lang="en-US" baseline="0" dirty="0" smtClean="0"/>
            <a:t>Culture</a:t>
          </a:r>
          <a:endParaRPr lang="en-GB" dirty="0"/>
        </a:p>
      </dgm:t>
    </dgm:pt>
    <dgm:pt modelId="{AC3451B2-AF39-4545-B4E4-EC8FB784C64E}" type="parTrans" cxnId="{C701C6B2-20EB-4A2D-9B7F-D3973E36A9C1}">
      <dgm:prSet/>
      <dgm:spPr/>
      <dgm:t>
        <a:bodyPr/>
        <a:lstStyle/>
        <a:p>
          <a:endParaRPr lang="en-GB"/>
        </a:p>
      </dgm:t>
    </dgm:pt>
    <dgm:pt modelId="{078B7262-6C77-4E60-88D8-02D012644C0B}" type="sibTrans" cxnId="{C701C6B2-20EB-4A2D-9B7F-D3973E36A9C1}">
      <dgm:prSet/>
      <dgm:spPr/>
      <dgm:t>
        <a:bodyPr/>
        <a:lstStyle/>
        <a:p>
          <a:endParaRPr lang="en-GB"/>
        </a:p>
      </dgm:t>
    </dgm:pt>
    <dgm:pt modelId="{960BDA5C-D192-4FB2-BCDD-3EAD658902B7}">
      <dgm:prSet/>
      <dgm:spPr/>
      <dgm:t>
        <a:bodyPr/>
        <a:lstStyle/>
        <a:p>
          <a:pPr rtl="0"/>
          <a:r>
            <a:rPr lang="en-US" baseline="0" smtClean="0"/>
            <a:t>Cloud, what does it mean for your company</a:t>
          </a:r>
          <a:endParaRPr lang="en-GB"/>
        </a:p>
      </dgm:t>
    </dgm:pt>
    <dgm:pt modelId="{064E14F1-225E-4CC5-A507-7FE1932C63BB}" type="parTrans" cxnId="{54351A67-94DF-405A-8231-C2FEA0894486}">
      <dgm:prSet/>
      <dgm:spPr/>
      <dgm:t>
        <a:bodyPr/>
        <a:lstStyle/>
        <a:p>
          <a:endParaRPr lang="en-GB"/>
        </a:p>
      </dgm:t>
    </dgm:pt>
    <dgm:pt modelId="{B34E53CA-C6BD-4FBB-B510-ADB922CFA60C}" type="sibTrans" cxnId="{54351A67-94DF-405A-8231-C2FEA0894486}">
      <dgm:prSet/>
      <dgm:spPr/>
      <dgm:t>
        <a:bodyPr/>
        <a:lstStyle/>
        <a:p>
          <a:endParaRPr lang="en-GB"/>
        </a:p>
      </dgm:t>
    </dgm:pt>
    <dgm:pt modelId="{E3D88F07-DAF8-4007-B950-54896CA73FD4}">
      <dgm:prSet/>
      <dgm:spPr/>
      <dgm:t>
        <a:bodyPr/>
        <a:lstStyle/>
        <a:p>
          <a:pPr rtl="0"/>
          <a:r>
            <a:rPr lang="en-GB" dirty="0" smtClean="0"/>
            <a:t>Shift from traditional Software Services to Cloud</a:t>
          </a:r>
          <a:endParaRPr lang="en-GB" dirty="0"/>
        </a:p>
      </dgm:t>
    </dgm:pt>
    <dgm:pt modelId="{D63054A3-773D-4512-9065-4F036C824976}" type="parTrans" cxnId="{2B0415B4-E3A5-45F4-9FF3-BC7CB79D97BB}">
      <dgm:prSet/>
      <dgm:spPr/>
      <dgm:t>
        <a:bodyPr/>
        <a:lstStyle/>
        <a:p>
          <a:endParaRPr lang="en-GB"/>
        </a:p>
      </dgm:t>
    </dgm:pt>
    <dgm:pt modelId="{85A6A0D2-82EA-4F91-9A60-F8DAE4C359DF}" type="sibTrans" cxnId="{2B0415B4-E3A5-45F4-9FF3-BC7CB79D97BB}">
      <dgm:prSet/>
      <dgm:spPr/>
      <dgm:t>
        <a:bodyPr/>
        <a:lstStyle/>
        <a:p>
          <a:endParaRPr lang="en-GB"/>
        </a:p>
      </dgm:t>
    </dgm:pt>
    <dgm:pt modelId="{C73C45FF-B5D5-42B4-9730-7BDF4056BA69}">
      <dgm:prSet/>
      <dgm:spPr/>
      <dgm:t>
        <a:bodyPr/>
        <a:lstStyle/>
        <a:p>
          <a:pPr rtl="0"/>
          <a:r>
            <a:rPr lang="en-US" baseline="0" smtClean="0"/>
            <a:t>Focus</a:t>
          </a:r>
          <a:endParaRPr lang="en-GB"/>
        </a:p>
      </dgm:t>
    </dgm:pt>
    <dgm:pt modelId="{C871E7F6-2380-4EB2-9F9B-B9C9FD71BC12}" type="parTrans" cxnId="{DF678D88-C621-43AD-B929-1C977E62D29A}">
      <dgm:prSet/>
      <dgm:spPr/>
      <dgm:t>
        <a:bodyPr/>
        <a:lstStyle/>
        <a:p>
          <a:endParaRPr lang="en-GB"/>
        </a:p>
      </dgm:t>
    </dgm:pt>
    <dgm:pt modelId="{1C27E80B-A54A-4BEA-AFE7-628066C60C6E}" type="sibTrans" cxnId="{DF678D88-C621-43AD-B929-1C977E62D29A}">
      <dgm:prSet/>
      <dgm:spPr/>
      <dgm:t>
        <a:bodyPr/>
        <a:lstStyle/>
        <a:p>
          <a:endParaRPr lang="en-GB"/>
        </a:p>
      </dgm:t>
    </dgm:pt>
    <dgm:pt modelId="{543B4A73-9936-4970-9897-8319B344A886}">
      <dgm:prSet/>
      <dgm:spPr/>
      <dgm:t>
        <a:bodyPr/>
        <a:lstStyle/>
        <a:p>
          <a:pPr rtl="0"/>
          <a:r>
            <a:rPr lang="en-US" baseline="0" dirty="0" smtClean="0"/>
            <a:t>Be clear on what you do, be the best</a:t>
          </a:r>
          <a:endParaRPr lang="en-GB" dirty="0"/>
        </a:p>
      </dgm:t>
    </dgm:pt>
    <dgm:pt modelId="{A67CF11C-5014-4949-9FED-2BA69A7F79C2}" type="parTrans" cxnId="{B6475C29-73EE-43DB-B7DF-E58910EF90F7}">
      <dgm:prSet/>
      <dgm:spPr/>
      <dgm:t>
        <a:bodyPr/>
        <a:lstStyle/>
        <a:p>
          <a:endParaRPr lang="en-GB"/>
        </a:p>
      </dgm:t>
    </dgm:pt>
    <dgm:pt modelId="{28E709F5-ABF5-4C23-A1B2-2907A429FDC9}" type="sibTrans" cxnId="{B6475C29-73EE-43DB-B7DF-E58910EF90F7}">
      <dgm:prSet/>
      <dgm:spPr/>
      <dgm:t>
        <a:bodyPr/>
        <a:lstStyle/>
        <a:p>
          <a:endParaRPr lang="en-GB"/>
        </a:p>
      </dgm:t>
    </dgm:pt>
    <dgm:pt modelId="{2948A94D-7D98-4B56-A5B6-F7F95BDA583E}">
      <dgm:prSet/>
      <dgm:spPr/>
      <dgm:t>
        <a:bodyPr/>
        <a:lstStyle/>
        <a:p>
          <a:pPr rtl="0"/>
          <a:r>
            <a:rPr lang="en-US" baseline="0" dirty="0" smtClean="0"/>
            <a:t>Partner to do the rest</a:t>
          </a:r>
          <a:endParaRPr lang="en-GB" dirty="0"/>
        </a:p>
      </dgm:t>
    </dgm:pt>
    <dgm:pt modelId="{C9455961-DDC4-454F-9F6F-5D16555BB0BF}" type="parTrans" cxnId="{ED3CDE20-50E8-4521-BD5C-6D22B66B05DE}">
      <dgm:prSet/>
      <dgm:spPr/>
      <dgm:t>
        <a:bodyPr/>
        <a:lstStyle/>
        <a:p>
          <a:endParaRPr lang="en-GB"/>
        </a:p>
      </dgm:t>
    </dgm:pt>
    <dgm:pt modelId="{AE2523BF-DA6E-4C6B-9B2E-8E4921F3AF26}" type="sibTrans" cxnId="{ED3CDE20-50E8-4521-BD5C-6D22B66B05DE}">
      <dgm:prSet/>
      <dgm:spPr/>
      <dgm:t>
        <a:bodyPr/>
        <a:lstStyle/>
        <a:p>
          <a:endParaRPr lang="en-GB"/>
        </a:p>
      </dgm:t>
    </dgm:pt>
    <dgm:pt modelId="{C7776463-9D91-4FA1-8D2F-32679FB2574A}">
      <dgm:prSet/>
      <dgm:spPr/>
      <dgm:t>
        <a:bodyPr/>
        <a:lstStyle/>
        <a:p>
          <a:pPr rtl="0"/>
          <a:r>
            <a:rPr lang="en-US" baseline="0" smtClean="0"/>
            <a:t>Revenue</a:t>
          </a:r>
          <a:endParaRPr lang="en-GB"/>
        </a:p>
      </dgm:t>
    </dgm:pt>
    <dgm:pt modelId="{C0E1C12A-A787-4AA7-BF7E-7BBB0027FC32}" type="parTrans" cxnId="{447E682E-24F7-4AE9-A4AA-214953A09712}">
      <dgm:prSet/>
      <dgm:spPr/>
      <dgm:t>
        <a:bodyPr/>
        <a:lstStyle/>
        <a:p>
          <a:endParaRPr lang="en-GB"/>
        </a:p>
      </dgm:t>
    </dgm:pt>
    <dgm:pt modelId="{D19F91F3-41A9-4453-BEE6-30A617062985}" type="sibTrans" cxnId="{447E682E-24F7-4AE9-A4AA-214953A09712}">
      <dgm:prSet/>
      <dgm:spPr/>
      <dgm:t>
        <a:bodyPr/>
        <a:lstStyle/>
        <a:p>
          <a:endParaRPr lang="en-GB"/>
        </a:p>
      </dgm:t>
    </dgm:pt>
    <dgm:pt modelId="{E2F0166E-B8B1-40AF-A497-0FCA131ACE99}">
      <dgm:prSet/>
      <dgm:spPr/>
      <dgm:t>
        <a:bodyPr/>
        <a:lstStyle/>
        <a:p>
          <a:pPr rtl="0"/>
          <a:r>
            <a:rPr lang="en-US" baseline="0" dirty="0" smtClean="0"/>
            <a:t>Realism, know your Resource </a:t>
          </a:r>
          <a:r>
            <a:rPr lang="en-US" baseline="0" dirty="0" err="1" smtClean="0"/>
            <a:t>Utilisation</a:t>
          </a:r>
          <a:endParaRPr lang="en-GB" dirty="0"/>
        </a:p>
      </dgm:t>
    </dgm:pt>
    <dgm:pt modelId="{5CE2C577-AF92-4B04-B0CB-424A2113325E}" type="parTrans" cxnId="{3207AFA3-4937-4333-81A6-54B428D9A44D}">
      <dgm:prSet/>
      <dgm:spPr/>
      <dgm:t>
        <a:bodyPr/>
        <a:lstStyle/>
        <a:p>
          <a:endParaRPr lang="en-GB"/>
        </a:p>
      </dgm:t>
    </dgm:pt>
    <dgm:pt modelId="{B296219C-C195-485B-9850-37389009FDDE}" type="sibTrans" cxnId="{3207AFA3-4937-4333-81A6-54B428D9A44D}">
      <dgm:prSet/>
      <dgm:spPr/>
      <dgm:t>
        <a:bodyPr/>
        <a:lstStyle/>
        <a:p>
          <a:endParaRPr lang="en-GB"/>
        </a:p>
      </dgm:t>
    </dgm:pt>
    <dgm:pt modelId="{B718859B-E483-455F-BFDE-372A0DDEC5A0}">
      <dgm:prSet/>
      <dgm:spPr/>
      <dgm:t>
        <a:bodyPr/>
        <a:lstStyle/>
        <a:p>
          <a:pPr rtl="0"/>
          <a:r>
            <a:rPr lang="en-US" baseline="0" dirty="0" smtClean="0"/>
            <a:t>Maintain Margins under pressure</a:t>
          </a:r>
          <a:endParaRPr lang="en-GB" dirty="0"/>
        </a:p>
      </dgm:t>
    </dgm:pt>
    <dgm:pt modelId="{24E749DD-5AFA-4C7C-9968-ACCB375369A3}" type="parTrans" cxnId="{50B35732-9B96-4DE3-82CF-0BD695D25EE7}">
      <dgm:prSet/>
      <dgm:spPr/>
      <dgm:t>
        <a:bodyPr/>
        <a:lstStyle/>
        <a:p>
          <a:endParaRPr lang="en-GB"/>
        </a:p>
      </dgm:t>
    </dgm:pt>
    <dgm:pt modelId="{C408A461-8DF2-4B64-A111-87CC2814687E}" type="sibTrans" cxnId="{50B35732-9B96-4DE3-82CF-0BD695D25EE7}">
      <dgm:prSet/>
      <dgm:spPr/>
      <dgm:t>
        <a:bodyPr/>
        <a:lstStyle/>
        <a:p>
          <a:endParaRPr lang="en-GB"/>
        </a:p>
      </dgm:t>
    </dgm:pt>
    <dgm:pt modelId="{1F250D0C-36F8-438D-9031-01A0A7F7008A}">
      <dgm:prSet/>
      <dgm:spPr/>
      <dgm:t>
        <a:bodyPr/>
        <a:lstStyle/>
        <a:p>
          <a:pPr rtl="0"/>
          <a:r>
            <a:rPr lang="en-GB" dirty="0" smtClean="0"/>
            <a:t>Go to Market / Pricing</a:t>
          </a:r>
          <a:endParaRPr lang="en-GB" dirty="0"/>
        </a:p>
      </dgm:t>
    </dgm:pt>
    <dgm:pt modelId="{2986D9C1-4447-402A-90E3-22C230988900}" type="parTrans" cxnId="{C204B259-0635-4FA4-AC61-CD67AC97420C}">
      <dgm:prSet/>
      <dgm:spPr/>
      <dgm:t>
        <a:bodyPr/>
        <a:lstStyle/>
        <a:p>
          <a:endParaRPr lang="en-GB"/>
        </a:p>
      </dgm:t>
    </dgm:pt>
    <dgm:pt modelId="{E2F430C9-DEEB-4AEB-B092-4FBE55FF8274}" type="sibTrans" cxnId="{C204B259-0635-4FA4-AC61-CD67AC97420C}">
      <dgm:prSet/>
      <dgm:spPr/>
      <dgm:t>
        <a:bodyPr/>
        <a:lstStyle/>
        <a:p>
          <a:endParaRPr lang="en-GB"/>
        </a:p>
      </dgm:t>
    </dgm:pt>
    <dgm:pt modelId="{AB9801EB-B389-4B49-A99D-8914410FFD28}" type="pres">
      <dgm:prSet presAssocID="{8CFB7923-4C3E-4EB3-9692-64F7D36E3D38}" presName="Name0" presStyleCnt="0">
        <dgm:presLayoutVars>
          <dgm:dir/>
          <dgm:animLvl val="lvl"/>
          <dgm:resizeHandles val="exact"/>
        </dgm:presLayoutVars>
      </dgm:prSet>
      <dgm:spPr/>
      <dgm:t>
        <a:bodyPr/>
        <a:lstStyle/>
        <a:p>
          <a:endParaRPr lang="en-GB"/>
        </a:p>
      </dgm:t>
    </dgm:pt>
    <dgm:pt modelId="{7D2CA53A-CE1C-41DF-95D4-A4C297566848}" type="pres">
      <dgm:prSet presAssocID="{72C9B9FF-1565-4EA4-8C06-1656193B6460}" presName="linNode" presStyleCnt="0"/>
      <dgm:spPr/>
    </dgm:pt>
    <dgm:pt modelId="{2B39B2D8-366F-4E0A-8E2F-7DFFEE45EFEA}" type="pres">
      <dgm:prSet presAssocID="{72C9B9FF-1565-4EA4-8C06-1656193B6460}" presName="parentText" presStyleLbl="node1" presStyleIdx="0" presStyleCnt="3">
        <dgm:presLayoutVars>
          <dgm:chMax val="1"/>
          <dgm:bulletEnabled val="1"/>
        </dgm:presLayoutVars>
      </dgm:prSet>
      <dgm:spPr/>
      <dgm:t>
        <a:bodyPr/>
        <a:lstStyle/>
        <a:p>
          <a:endParaRPr lang="en-GB"/>
        </a:p>
      </dgm:t>
    </dgm:pt>
    <dgm:pt modelId="{7FAF2D9B-BD18-4F5D-84AA-B6F764862F94}" type="pres">
      <dgm:prSet presAssocID="{72C9B9FF-1565-4EA4-8C06-1656193B6460}" presName="descendantText" presStyleLbl="alignAccFollowNode1" presStyleIdx="0" presStyleCnt="3">
        <dgm:presLayoutVars>
          <dgm:bulletEnabled val="1"/>
        </dgm:presLayoutVars>
      </dgm:prSet>
      <dgm:spPr/>
      <dgm:t>
        <a:bodyPr/>
        <a:lstStyle/>
        <a:p>
          <a:endParaRPr lang="en-GB"/>
        </a:p>
      </dgm:t>
    </dgm:pt>
    <dgm:pt modelId="{C91FD178-827F-480E-A69E-9FC22F09DF97}" type="pres">
      <dgm:prSet presAssocID="{078B7262-6C77-4E60-88D8-02D012644C0B}" presName="sp" presStyleCnt="0"/>
      <dgm:spPr/>
    </dgm:pt>
    <dgm:pt modelId="{0A732456-2796-4664-882B-14366E4539A2}" type="pres">
      <dgm:prSet presAssocID="{C73C45FF-B5D5-42B4-9730-7BDF4056BA69}" presName="linNode" presStyleCnt="0"/>
      <dgm:spPr/>
    </dgm:pt>
    <dgm:pt modelId="{D51770E8-70F1-4101-9F90-72147A377C92}" type="pres">
      <dgm:prSet presAssocID="{C73C45FF-B5D5-42B4-9730-7BDF4056BA69}" presName="parentText" presStyleLbl="node1" presStyleIdx="1" presStyleCnt="3">
        <dgm:presLayoutVars>
          <dgm:chMax val="1"/>
          <dgm:bulletEnabled val="1"/>
        </dgm:presLayoutVars>
      </dgm:prSet>
      <dgm:spPr/>
      <dgm:t>
        <a:bodyPr/>
        <a:lstStyle/>
        <a:p>
          <a:endParaRPr lang="en-GB"/>
        </a:p>
      </dgm:t>
    </dgm:pt>
    <dgm:pt modelId="{7C558E04-9A56-4FCD-ABED-58B44020DC8D}" type="pres">
      <dgm:prSet presAssocID="{C73C45FF-B5D5-42B4-9730-7BDF4056BA69}" presName="descendantText" presStyleLbl="alignAccFollowNode1" presStyleIdx="1" presStyleCnt="3">
        <dgm:presLayoutVars>
          <dgm:bulletEnabled val="1"/>
        </dgm:presLayoutVars>
      </dgm:prSet>
      <dgm:spPr/>
      <dgm:t>
        <a:bodyPr/>
        <a:lstStyle/>
        <a:p>
          <a:endParaRPr lang="en-GB"/>
        </a:p>
      </dgm:t>
    </dgm:pt>
    <dgm:pt modelId="{89C785F2-174C-41D9-9E5A-A4F562925FEC}" type="pres">
      <dgm:prSet presAssocID="{1C27E80B-A54A-4BEA-AFE7-628066C60C6E}" presName="sp" presStyleCnt="0"/>
      <dgm:spPr/>
    </dgm:pt>
    <dgm:pt modelId="{292D0719-778A-482D-A9D7-52271B8268DA}" type="pres">
      <dgm:prSet presAssocID="{C7776463-9D91-4FA1-8D2F-32679FB2574A}" presName="linNode" presStyleCnt="0"/>
      <dgm:spPr/>
    </dgm:pt>
    <dgm:pt modelId="{C91201A2-5513-42E6-953F-338F3A6E5086}" type="pres">
      <dgm:prSet presAssocID="{C7776463-9D91-4FA1-8D2F-32679FB2574A}" presName="parentText" presStyleLbl="node1" presStyleIdx="2" presStyleCnt="3">
        <dgm:presLayoutVars>
          <dgm:chMax val="1"/>
          <dgm:bulletEnabled val="1"/>
        </dgm:presLayoutVars>
      </dgm:prSet>
      <dgm:spPr/>
      <dgm:t>
        <a:bodyPr/>
        <a:lstStyle/>
        <a:p>
          <a:endParaRPr lang="en-GB"/>
        </a:p>
      </dgm:t>
    </dgm:pt>
    <dgm:pt modelId="{A54509E2-9DBD-432F-80D5-690F658340CC}" type="pres">
      <dgm:prSet presAssocID="{C7776463-9D91-4FA1-8D2F-32679FB2574A}" presName="descendantText" presStyleLbl="alignAccFollowNode1" presStyleIdx="2" presStyleCnt="3">
        <dgm:presLayoutVars>
          <dgm:bulletEnabled val="1"/>
        </dgm:presLayoutVars>
      </dgm:prSet>
      <dgm:spPr/>
      <dgm:t>
        <a:bodyPr/>
        <a:lstStyle/>
        <a:p>
          <a:endParaRPr lang="en-GB"/>
        </a:p>
      </dgm:t>
    </dgm:pt>
  </dgm:ptLst>
  <dgm:cxnLst>
    <dgm:cxn modelId="{C701C6B2-20EB-4A2D-9B7F-D3973E36A9C1}" srcId="{8CFB7923-4C3E-4EB3-9692-64F7D36E3D38}" destId="{72C9B9FF-1565-4EA4-8C06-1656193B6460}" srcOrd="0" destOrd="0" parTransId="{AC3451B2-AF39-4545-B4E4-EC8FB784C64E}" sibTransId="{078B7262-6C77-4E60-88D8-02D012644C0B}"/>
    <dgm:cxn modelId="{3207AFA3-4937-4333-81A6-54B428D9A44D}" srcId="{C7776463-9D91-4FA1-8D2F-32679FB2574A}" destId="{E2F0166E-B8B1-40AF-A497-0FCA131ACE99}" srcOrd="0" destOrd="0" parTransId="{5CE2C577-AF92-4B04-B0CB-424A2113325E}" sibTransId="{B296219C-C195-485B-9850-37389009FDDE}"/>
    <dgm:cxn modelId="{ADD82FB8-33D8-4F8D-8E3C-7FF5B29CD7C3}" type="presOf" srcId="{2948A94D-7D98-4B56-A5B6-F7F95BDA583E}" destId="{7C558E04-9A56-4FCD-ABED-58B44020DC8D}" srcOrd="0" destOrd="1" presId="urn:microsoft.com/office/officeart/2005/8/layout/vList5"/>
    <dgm:cxn modelId="{3340566F-5510-4F0A-B963-1CD3F526E82A}" type="presOf" srcId="{C73C45FF-B5D5-42B4-9730-7BDF4056BA69}" destId="{D51770E8-70F1-4101-9F90-72147A377C92}" srcOrd="0" destOrd="0" presId="urn:microsoft.com/office/officeart/2005/8/layout/vList5"/>
    <dgm:cxn modelId="{C204B259-0635-4FA4-AC61-CD67AC97420C}" srcId="{C7776463-9D91-4FA1-8D2F-32679FB2574A}" destId="{1F250D0C-36F8-438D-9031-01A0A7F7008A}" srcOrd="2" destOrd="0" parTransId="{2986D9C1-4447-402A-90E3-22C230988900}" sibTransId="{E2F430C9-DEEB-4AEB-B092-4FBE55FF8274}"/>
    <dgm:cxn modelId="{00885FA7-8599-4E3F-AF2E-4522EA3222E2}" type="presOf" srcId="{543B4A73-9936-4970-9897-8319B344A886}" destId="{7C558E04-9A56-4FCD-ABED-58B44020DC8D}" srcOrd="0" destOrd="0" presId="urn:microsoft.com/office/officeart/2005/8/layout/vList5"/>
    <dgm:cxn modelId="{C90B589E-F237-49E0-97D7-68AB23442C1E}" type="presOf" srcId="{72C9B9FF-1565-4EA4-8C06-1656193B6460}" destId="{2B39B2D8-366F-4E0A-8E2F-7DFFEE45EFEA}" srcOrd="0" destOrd="0" presId="urn:microsoft.com/office/officeart/2005/8/layout/vList5"/>
    <dgm:cxn modelId="{F9C46E93-ED67-433D-8D42-A043EA55BEA4}" type="presOf" srcId="{960BDA5C-D192-4FB2-BCDD-3EAD658902B7}" destId="{7FAF2D9B-BD18-4F5D-84AA-B6F764862F94}" srcOrd="0" destOrd="0" presId="urn:microsoft.com/office/officeart/2005/8/layout/vList5"/>
    <dgm:cxn modelId="{447E682E-24F7-4AE9-A4AA-214953A09712}" srcId="{8CFB7923-4C3E-4EB3-9692-64F7D36E3D38}" destId="{C7776463-9D91-4FA1-8D2F-32679FB2574A}" srcOrd="2" destOrd="0" parTransId="{C0E1C12A-A787-4AA7-BF7E-7BBB0027FC32}" sibTransId="{D19F91F3-41A9-4453-BEE6-30A617062985}"/>
    <dgm:cxn modelId="{5D2CCF8B-FC39-4DE9-BCB7-EDA3BD912635}" type="presOf" srcId="{B718859B-E483-455F-BFDE-372A0DDEC5A0}" destId="{A54509E2-9DBD-432F-80D5-690F658340CC}" srcOrd="0" destOrd="1" presId="urn:microsoft.com/office/officeart/2005/8/layout/vList5"/>
    <dgm:cxn modelId="{B6475C29-73EE-43DB-B7DF-E58910EF90F7}" srcId="{C73C45FF-B5D5-42B4-9730-7BDF4056BA69}" destId="{543B4A73-9936-4970-9897-8319B344A886}" srcOrd="0" destOrd="0" parTransId="{A67CF11C-5014-4949-9FED-2BA69A7F79C2}" sibTransId="{28E709F5-ABF5-4C23-A1B2-2907A429FDC9}"/>
    <dgm:cxn modelId="{1210B5F7-BFB5-4E0A-8FE9-C342D310F4EA}" type="presOf" srcId="{C7776463-9D91-4FA1-8D2F-32679FB2574A}" destId="{C91201A2-5513-42E6-953F-338F3A6E5086}" srcOrd="0" destOrd="0" presId="urn:microsoft.com/office/officeart/2005/8/layout/vList5"/>
    <dgm:cxn modelId="{54351A67-94DF-405A-8231-C2FEA0894486}" srcId="{72C9B9FF-1565-4EA4-8C06-1656193B6460}" destId="{960BDA5C-D192-4FB2-BCDD-3EAD658902B7}" srcOrd="0" destOrd="0" parTransId="{064E14F1-225E-4CC5-A507-7FE1932C63BB}" sibTransId="{B34E53CA-C6BD-4FBB-B510-ADB922CFA60C}"/>
    <dgm:cxn modelId="{1FBF15EC-6E73-4071-A045-6C34A39F4927}" type="presOf" srcId="{1F250D0C-36F8-438D-9031-01A0A7F7008A}" destId="{A54509E2-9DBD-432F-80D5-690F658340CC}" srcOrd="0" destOrd="2" presId="urn:microsoft.com/office/officeart/2005/8/layout/vList5"/>
    <dgm:cxn modelId="{50E2A75E-7FFF-4A84-81CB-EBC0F743FFFD}" type="presOf" srcId="{8CFB7923-4C3E-4EB3-9692-64F7D36E3D38}" destId="{AB9801EB-B389-4B49-A99D-8914410FFD28}" srcOrd="0" destOrd="0" presId="urn:microsoft.com/office/officeart/2005/8/layout/vList5"/>
    <dgm:cxn modelId="{2B0415B4-E3A5-45F4-9FF3-BC7CB79D97BB}" srcId="{72C9B9FF-1565-4EA4-8C06-1656193B6460}" destId="{E3D88F07-DAF8-4007-B950-54896CA73FD4}" srcOrd="1" destOrd="0" parTransId="{D63054A3-773D-4512-9065-4F036C824976}" sibTransId="{85A6A0D2-82EA-4F91-9A60-F8DAE4C359DF}"/>
    <dgm:cxn modelId="{FAB9B464-5757-4985-927A-545FA796D8B2}" type="presOf" srcId="{E2F0166E-B8B1-40AF-A497-0FCA131ACE99}" destId="{A54509E2-9DBD-432F-80D5-690F658340CC}" srcOrd="0" destOrd="0" presId="urn:microsoft.com/office/officeart/2005/8/layout/vList5"/>
    <dgm:cxn modelId="{DF678D88-C621-43AD-B929-1C977E62D29A}" srcId="{8CFB7923-4C3E-4EB3-9692-64F7D36E3D38}" destId="{C73C45FF-B5D5-42B4-9730-7BDF4056BA69}" srcOrd="1" destOrd="0" parTransId="{C871E7F6-2380-4EB2-9F9B-B9C9FD71BC12}" sibTransId="{1C27E80B-A54A-4BEA-AFE7-628066C60C6E}"/>
    <dgm:cxn modelId="{002372D1-D9BE-4235-BF65-51DA933973FA}" type="presOf" srcId="{E3D88F07-DAF8-4007-B950-54896CA73FD4}" destId="{7FAF2D9B-BD18-4F5D-84AA-B6F764862F94}" srcOrd="0" destOrd="1" presId="urn:microsoft.com/office/officeart/2005/8/layout/vList5"/>
    <dgm:cxn modelId="{50B35732-9B96-4DE3-82CF-0BD695D25EE7}" srcId="{C7776463-9D91-4FA1-8D2F-32679FB2574A}" destId="{B718859B-E483-455F-BFDE-372A0DDEC5A0}" srcOrd="1" destOrd="0" parTransId="{24E749DD-5AFA-4C7C-9968-ACCB375369A3}" sibTransId="{C408A461-8DF2-4B64-A111-87CC2814687E}"/>
    <dgm:cxn modelId="{ED3CDE20-50E8-4521-BD5C-6D22B66B05DE}" srcId="{C73C45FF-B5D5-42B4-9730-7BDF4056BA69}" destId="{2948A94D-7D98-4B56-A5B6-F7F95BDA583E}" srcOrd="1" destOrd="0" parTransId="{C9455961-DDC4-454F-9F6F-5D16555BB0BF}" sibTransId="{AE2523BF-DA6E-4C6B-9B2E-8E4921F3AF26}"/>
    <dgm:cxn modelId="{E3DCA3CD-5921-4944-B0EE-43A8BEF89D83}" type="presParOf" srcId="{AB9801EB-B389-4B49-A99D-8914410FFD28}" destId="{7D2CA53A-CE1C-41DF-95D4-A4C297566848}" srcOrd="0" destOrd="0" presId="urn:microsoft.com/office/officeart/2005/8/layout/vList5"/>
    <dgm:cxn modelId="{0A0275D2-ADA6-41EA-8FEA-2D68E0920BBE}" type="presParOf" srcId="{7D2CA53A-CE1C-41DF-95D4-A4C297566848}" destId="{2B39B2D8-366F-4E0A-8E2F-7DFFEE45EFEA}" srcOrd="0" destOrd="0" presId="urn:microsoft.com/office/officeart/2005/8/layout/vList5"/>
    <dgm:cxn modelId="{DF1F2954-A353-42F1-93C6-352F921461B4}" type="presParOf" srcId="{7D2CA53A-CE1C-41DF-95D4-A4C297566848}" destId="{7FAF2D9B-BD18-4F5D-84AA-B6F764862F94}" srcOrd="1" destOrd="0" presId="urn:microsoft.com/office/officeart/2005/8/layout/vList5"/>
    <dgm:cxn modelId="{8C91080B-FA4D-4FE5-ADCF-F2D4FC245636}" type="presParOf" srcId="{AB9801EB-B389-4B49-A99D-8914410FFD28}" destId="{C91FD178-827F-480E-A69E-9FC22F09DF97}" srcOrd="1" destOrd="0" presId="urn:microsoft.com/office/officeart/2005/8/layout/vList5"/>
    <dgm:cxn modelId="{EB09183C-7390-44B1-814A-443712235E72}" type="presParOf" srcId="{AB9801EB-B389-4B49-A99D-8914410FFD28}" destId="{0A732456-2796-4664-882B-14366E4539A2}" srcOrd="2" destOrd="0" presId="urn:microsoft.com/office/officeart/2005/8/layout/vList5"/>
    <dgm:cxn modelId="{50368020-4D46-4DFD-9B16-ABAC72A35BA4}" type="presParOf" srcId="{0A732456-2796-4664-882B-14366E4539A2}" destId="{D51770E8-70F1-4101-9F90-72147A377C92}" srcOrd="0" destOrd="0" presId="urn:microsoft.com/office/officeart/2005/8/layout/vList5"/>
    <dgm:cxn modelId="{CE329914-9886-4D8F-AA90-6B6FFAA10FE7}" type="presParOf" srcId="{0A732456-2796-4664-882B-14366E4539A2}" destId="{7C558E04-9A56-4FCD-ABED-58B44020DC8D}" srcOrd="1" destOrd="0" presId="urn:microsoft.com/office/officeart/2005/8/layout/vList5"/>
    <dgm:cxn modelId="{E5C37B57-F4DF-4C03-ADEE-55867A6FEFDC}" type="presParOf" srcId="{AB9801EB-B389-4B49-A99D-8914410FFD28}" destId="{89C785F2-174C-41D9-9E5A-A4F562925FEC}" srcOrd="3" destOrd="0" presId="urn:microsoft.com/office/officeart/2005/8/layout/vList5"/>
    <dgm:cxn modelId="{EEBF9C8B-ED39-414D-8C81-6869818C3E99}" type="presParOf" srcId="{AB9801EB-B389-4B49-A99D-8914410FFD28}" destId="{292D0719-778A-482D-A9D7-52271B8268DA}" srcOrd="4" destOrd="0" presId="urn:microsoft.com/office/officeart/2005/8/layout/vList5"/>
    <dgm:cxn modelId="{D9FAEA34-0995-450E-9C0F-B1E29D4FDE43}" type="presParOf" srcId="{292D0719-778A-482D-A9D7-52271B8268DA}" destId="{C91201A2-5513-42E6-953F-338F3A6E5086}" srcOrd="0" destOrd="0" presId="urn:microsoft.com/office/officeart/2005/8/layout/vList5"/>
    <dgm:cxn modelId="{D0AE801E-F938-4678-B1AA-619D51742C09}" type="presParOf" srcId="{292D0719-778A-482D-A9D7-52271B8268DA}" destId="{A54509E2-9DBD-432F-80D5-690F658340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EF2C8F-54D7-4D4B-BF6E-6B27BB1C687D}"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en-GB"/>
        </a:p>
      </dgm:t>
    </dgm:pt>
    <dgm:pt modelId="{FAF188B5-A34F-4830-9294-0403610C65A2}">
      <dgm:prSet/>
      <dgm:spPr/>
      <dgm:t>
        <a:bodyPr/>
        <a:lstStyle/>
        <a:p>
          <a:pPr rtl="0"/>
          <a:r>
            <a:rPr lang="en-US" baseline="0" smtClean="0"/>
            <a:t>ISV (CSV)</a:t>
          </a:r>
          <a:endParaRPr lang="en-GB"/>
        </a:p>
      </dgm:t>
    </dgm:pt>
    <dgm:pt modelId="{7676A5D8-4606-44E9-9E90-D87A4D4E6281}" type="parTrans" cxnId="{DDA392BE-9919-4637-A274-D73A209CCF87}">
      <dgm:prSet/>
      <dgm:spPr/>
      <dgm:t>
        <a:bodyPr/>
        <a:lstStyle/>
        <a:p>
          <a:endParaRPr lang="en-GB"/>
        </a:p>
      </dgm:t>
    </dgm:pt>
    <dgm:pt modelId="{63D5755F-B5B2-456D-9A32-9D0A9AC806C8}" type="sibTrans" cxnId="{DDA392BE-9919-4637-A274-D73A209CCF87}">
      <dgm:prSet/>
      <dgm:spPr/>
      <dgm:t>
        <a:bodyPr/>
        <a:lstStyle/>
        <a:p>
          <a:endParaRPr lang="en-GB"/>
        </a:p>
      </dgm:t>
    </dgm:pt>
    <dgm:pt modelId="{FD3EFDA0-F1E5-401B-8AD5-E3D7077EF131}">
      <dgm:prSet/>
      <dgm:spPr/>
      <dgm:t>
        <a:bodyPr/>
        <a:lstStyle/>
        <a:p>
          <a:pPr rtl="0"/>
          <a:r>
            <a:rPr lang="en-US" baseline="0" smtClean="0"/>
            <a:t>Subscription</a:t>
          </a:r>
          <a:endParaRPr lang="en-GB"/>
        </a:p>
      </dgm:t>
    </dgm:pt>
    <dgm:pt modelId="{0A906CAC-7D95-467B-8343-64818FB280BD}" type="parTrans" cxnId="{8EAF0DE7-8C5C-484C-BABD-52CB7CC37E71}">
      <dgm:prSet/>
      <dgm:spPr/>
      <dgm:t>
        <a:bodyPr/>
        <a:lstStyle/>
        <a:p>
          <a:endParaRPr lang="en-GB"/>
        </a:p>
      </dgm:t>
    </dgm:pt>
    <dgm:pt modelId="{08A2C1C6-6500-4F30-99E8-BE8F0F7033D0}" type="sibTrans" cxnId="{8EAF0DE7-8C5C-484C-BABD-52CB7CC37E71}">
      <dgm:prSet/>
      <dgm:spPr/>
      <dgm:t>
        <a:bodyPr/>
        <a:lstStyle/>
        <a:p>
          <a:endParaRPr lang="en-GB"/>
        </a:p>
      </dgm:t>
    </dgm:pt>
    <dgm:pt modelId="{EC2E3CCD-0885-4BF2-A026-66A9177CFECF}">
      <dgm:prSet/>
      <dgm:spPr/>
      <dgm:t>
        <a:bodyPr/>
        <a:lstStyle/>
        <a:p>
          <a:pPr rtl="0"/>
          <a:r>
            <a:rPr lang="en-GB" smtClean="0"/>
            <a:t>SI</a:t>
          </a:r>
          <a:endParaRPr lang="en-GB"/>
        </a:p>
      </dgm:t>
    </dgm:pt>
    <dgm:pt modelId="{847E93AE-8E0B-4EA3-968A-EAC392A530E7}" type="parTrans" cxnId="{6B5F0F28-DEA3-45E9-88A4-C5C0D9CD0EEC}">
      <dgm:prSet/>
      <dgm:spPr/>
      <dgm:t>
        <a:bodyPr/>
        <a:lstStyle/>
        <a:p>
          <a:endParaRPr lang="en-GB"/>
        </a:p>
      </dgm:t>
    </dgm:pt>
    <dgm:pt modelId="{85E8B84A-491E-4662-B2DA-25AD79BC61B0}" type="sibTrans" cxnId="{6B5F0F28-DEA3-45E9-88A4-C5C0D9CD0EEC}">
      <dgm:prSet/>
      <dgm:spPr/>
      <dgm:t>
        <a:bodyPr/>
        <a:lstStyle/>
        <a:p>
          <a:endParaRPr lang="en-GB"/>
        </a:p>
      </dgm:t>
    </dgm:pt>
    <dgm:pt modelId="{2410FC55-902C-4967-9E7A-328AFF9FF489}">
      <dgm:prSet/>
      <dgm:spPr/>
      <dgm:t>
        <a:bodyPr/>
        <a:lstStyle/>
        <a:p>
          <a:pPr rtl="0"/>
          <a:r>
            <a:rPr lang="en-GB" smtClean="0"/>
            <a:t>Annuity</a:t>
          </a:r>
          <a:endParaRPr lang="en-GB"/>
        </a:p>
      </dgm:t>
    </dgm:pt>
    <dgm:pt modelId="{648E9191-D96C-408C-9FF2-F237B2F793E1}" type="parTrans" cxnId="{64AE30F0-20DD-4668-B49E-7FDC46171ED4}">
      <dgm:prSet/>
      <dgm:spPr/>
      <dgm:t>
        <a:bodyPr/>
        <a:lstStyle/>
        <a:p>
          <a:endParaRPr lang="en-GB"/>
        </a:p>
      </dgm:t>
    </dgm:pt>
    <dgm:pt modelId="{BBAAFE8F-7097-4276-BA2F-6EF795EFFF55}" type="sibTrans" cxnId="{64AE30F0-20DD-4668-B49E-7FDC46171ED4}">
      <dgm:prSet/>
      <dgm:spPr/>
      <dgm:t>
        <a:bodyPr/>
        <a:lstStyle/>
        <a:p>
          <a:endParaRPr lang="en-GB"/>
        </a:p>
      </dgm:t>
    </dgm:pt>
    <dgm:pt modelId="{9B010BED-01B3-474C-87D6-D4B50EF31F1E}" type="pres">
      <dgm:prSet presAssocID="{5CEF2C8F-54D7-4D4B-BF6E-6B27BB1C687D}" presName="linearFlow" presStyleCnt="0">
        <dgm:presLayoutVars>
          <dgm:dir/>
          <dgm:animLvl val="lvl"/>
          <dgm:resizeHandles val="exact"/>
        </dgm:presLayoutVars>
      </dgm:prSet>
      <dgm:spPr/>
    </dgm:pt>
    <dgm:pt modelId="{1C101E6A-6D93-491B-A4BE-9B29570C4A3C}" type="pres">
      <dgm:prSet presAssocID="{FAF188B5-A34F-4830-9294-0403610C65A2}" presName="composite" presStyleCnt="0"/>
      <dgm:spPr/>
    </dgm:pt>
    <dgm:pt modelId="{CD5420EE-A491-473F-A44F-473CAD64710B}" type="pres">
      <dgm:prSet presAssocID="{FAF188B5-A34F-4830-9294-0403610C65A2}" presName="parentText" presStyleLbl="alignNode1" presStyleIdx="0" presStyleCnt="2">
        <dgm:presLayoutVars>
          <dgm:chMax val="1"/>
          <dgm:bulletEnabled val="1"/>
        </dgm:presLayoutVars>
      </dgm:prSet>
      <dgm:spPr/>
    </dgm:pt>
    <dgm:pt modelId="{1247D70F-D1F8-4128-AC13-5B5C369086B4}" type="pres">
      <dgm:prSet presAssocID="{FAF188B5-A34F-4830-9294-0403610C65A2}" presName="descendantText" presStyleLbl="alignAcc1" presStyleIdx="0" presStyleCnt="2">
        <dgm:presLayoutVars>
          <dgm:bulletEnabled val="1"/>
        </dgm:presLayoutVars>
      </dgm:prSet>
      <dgm:spPr/>
    </dgm:pt>
    <dgm:pt modelId="{435CC973-4504-454D-A151-73C9838BCDEF}" type="pres">
      <dgm:prSet presAssocID="{63D5755F-B5B2-456D-9A32-9D0A9AC806C8}" presName="sp" presStyleCnt="0"/>
      <dgm:spPr/>
    </dgm:pt>
    <dgm:pt modelId="{E8EBD6AF-04D3-4DD4-A355-76555EDB5E5F}" type="pres">
      <dgm:prSet presAssocID="{EC2E3CCD-0885-4BF2-A026-66A9177CFECF}" presName="composite" presStyleCnt="0"/>
      <dgm:spPr/>
    </dgm:pt>
    <dgm:pt modelId="{C1C43005-2F3A-4DCD-9A30-967B36A715CF}" type="pres">
      <dgm:prSet presAssocID="{EC2E3CCD-0885-4BF2-A026-66A9177CFECF}" presName="parentText" presStyleLbl="alignNode1" presStyleIdx="1" presStyleCnt="2">
        <dgm:presLayoutVars>
          <dgm:chMax val="1"/>
          <dgm:bulletEnabled val="1"/>
        </dgm:presLayoutVars>
      </dgm:prSet>
      <dgm:spPr/>
    </dgm:pt>
    <dgm:pt modelId="{5CD0C095-DA41-44EF-86AA-A07E1C73D153}" type="pres">
      <dgm:prSet presAssocID="{EC2E3CCD-0885-4BF2-A026-66A9177CFECF}" presName="descendantText" presStyleLbl="alignAcc1" presStyleIdx="1" presStyleCnt="2">
        <dgm:presLayoutVars>
          <dgm:bulletEnabled val="1"/>
        </dgm:presLayoutVars>
      </dgm:prSet>
      <dgm:spPr/>
    </dgm:pt>
  </dgm:ptLst>
  <dgm:cxnLst>
    <dgm:cxn modelId="{C81FFD59-6A4C-403A-BB5A-70C4BE24E95A}" type="presOf" srcId="{EC2E3CCD-0885-4BF2-A026-66A9177CFECF}" destId="{C1C43005-2F3A-4DCD-9A30-967B36A715CF}" srcOrd="0" destOrd="0" presId="urn:microsoft.com/office/officeart/2005/8/layout/chevron2"/>
    <dgm:cxn modelId="{DDA392BE-9919-4637-A274-D73A209CCF87}" srcId="{5CEF2C8F-54D7-4D4B-BF6E-6B27BB1C687D}" destId="{FAF188B5-A34F-4830-9294-0403610C65A2}" srcOrd="0" destOrd="0" parTransId="{7676A5D8-4606-44E9-9E90-D87A4D4E6281}" sibTransId="{63D5755F-B5B2-456D-9A32-9D0A9AC806C8}"/>
    <dgm:cxn modelId="{DD52B875-75B6-4051-9FB1-6B74C4A29ABD}" type="presOf" srcId="{5CEF2C8F-54D7-4D4B-BF6E-6B27BB1C687D}" destId="{9B010BED-01B3-474C-87D6-D4B50EF31F1E}" srcOrd="0" destOrd="0" presId="urn:microsoft.com/office/officeart/2005/8/layout/chevron2"/>
    <dgm:cxn modelId="{6B5F0F28-DEA3-45E9-88A4-C5C0D9CD0EEC}" srcId="{5CEF2C8F-54D7-4D4B-BF6E-6B27BB1C687D}" destId="{EC2E3CCD-0885-4BF2-A026-66A9177CFECF}" srcOrd="1" destOrd="0" parTransId="{847E93AE-8E0B-4EA3-968A-EAC392A530E7}" sibTransId="{85E8B84A-491E-4662-B2DA-25AD79BC61B0}"/>
    <dgm:cxn modelId="{8EAF0DE7-8C5C-484C-BABD-52CB7CC37E71}" srcId="{FAF188B5-A34F-4830-9294-0403610C65A2}" destId="{FD3EFDA0-F1E5-401B-8AD5-E3D7077EF131}" srcOrd="0" destOrd="0" parTransId="{0A906CAC-7D95-467B-8343-64818FB280BD}" sibTransId="{08A2C1C6-6500-4F30-99E8-BE8F0F7033D0}"/>
    <dgm:cxn modelId="{6488938D-D079-47A7-9471-175B48C2E863}" type="presOf" srcId="{2410FC55-902C-4967-9E7A-328AFF9FF489}" destId="{5CD0C095-DA41-44EF-86AA-A07E1C73D153}" srcOrd="0" destOrd="0" presId="urn:microsoft.com/office/officeart/2005/8/layout/chevron2"/>
    <dgm:cxn modelId="{BD8E67E2-07A1-464F-B178-CC6DB20B6489}" type="presOf" srcId="{FAF188B5-A34F-4830-9294-0403610C65A2}" destId="{CD5420EE-A491-473F-A44F-473CAD64710B}" srcOrd="0" destOrd="0" presId="urn:microsoft.com/office/officeart/2005/8/layout/chevron2"/>
    <dgm:cxn modelId="{293BB196-4D5D-42B9-97E1-730015E29A5C}" type="presOf" srcId="{FD3EFDA0-F1E5-401B-8AD5-E3D7077EF131}" destId="{1247D70F-D1F8-4128-AC13-5B5C369086B4}" srcOrd="0" destOrd="0" presId="urn:microsoft.com/office/officeart/2005/8/layout/chevron2"/>
    <dgm:cxn modelId="{64AE30F0-20DD-4668-B49E-7FDC46171ED4}" srcId="{EC2E3CCD-0885-4BF2-A026-66A9177CFECF}" destId="{2410FC55-902C-4967-9E7A-328AFF9FF489}" srcOrd="0" destOrd="0" parTransId="{648E9191-D96C-408C-9FF2-F237B2F793E1}" sibTransId="{BBAAFE8F-7097-4276-BA2F-6EF795EFFF55}"/>
    <dgm:cxn modelId="{B82469DE-A194-4D4D-A6FC-35EAFBF5FFFD}" type="presParOf" srcId="{9B010BED-01B3-474C-87D6-D4B50EF31F1E}" destId="{1C101E6A-6D93-491B-A4BE-9B29570C4A3C}" srcOrd="0" destOrd="0" presId="urn:microsoft.com/office/officeart/2005/8/layout/chevron2"/>
    <dgm:cxn modelId="{BA7672D1-07A6-46F1-839D-BF905A9C3039}" type="presParOf" srcId="{1C101E6A-6D93-491B-A4BE-9B29570C4A3C}" destId="{CD5420EE-A491-473F-A44F-473CAD64710B}" srcOrd="0" destOrd="0" presId="urn:microsoft.com/office/officeart/2005/8/layout/chevron2"/>
    <dgm:cxn modelId="{CC61B10D-49D0-4841-AC35-B4395B573A9B}" type="presParOf" srcId="{1C101E6A-6D93-491B-A4BE-9B29570C4A3C}" destId="{1247D70F-D1F8-4128-AC13-5B5C369086B4}" srcOrd="1" destOrd="0" presId="urn:microsoft.com/office/officeart/2005/8/layout/chevron2"/>
    <dgm:cxn modelId="{8C53315A-68B9-4E45-B996-9F10037F468F}" type="presParOf" srcId="{9B010BED-01B3-474C-87D6-D4B50EF31F1E}" destId="{435CC973-4504-454D-A151-73C9838BCDEF}" srcOrd="1" destOrd="0" presId="urn:microsoft.com/office/officeart/2005/8/layout/chevron2"/>
    <dgm:cxn modelId="{C053F938-41D4-4234-A8F4-B15A9FF6B4CF}" type="presParOf" srcId="{9B010BED-01B3-474C-87D6-D4B50EF31F1E}" destId="{E8EBD6AF-04D3-4DD4-A355-76555EDB5E5F}" srcOrd="2" destOrd="0" presId="urn:microsoft.com/office/officeart/2005/8/layout/chevron2"/>
    <dgm:cxn modelId="{9F3108F8-F3CF-4394-A438-F11FC2146EEE}" type="presParOf" srcId="{E8EBD6AF-04D3-4DD4-A355-76555EDB5E5F}" destId="{C1C43005-2F3A-4DCD-9A30-967B36A715CF}" srcOrd="0" destOrd="0" presId="urn:microsoft.com/office/officeart/2005/8/layout/chevron2"/>
    <dgm:cxn modelId="{225B9497-784D-42AF-966D-8815819C4918}" type="presParOf" srcId="{E8EBD6AF-04D3-4DD4-A355-76555EDB5E5F}" destId="{5CD0C095-DA41-44EF-86AA-A07E1C73D15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54D4F6-0741-47E9-A6D9-2B35CF61F7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E56349E-C457-4E4D-8869-F7FDC5A7C70E}">
      <dgm:prSet/>
      <dgm:spPr/>
      <dgm:t>
        <a:bodyPr/>
        <a:lstStyle/>
        <a:p>
          <a:pPr rtl="0"/>
          <a:r>
            <a:rPr lang="en-US" baseline="0" smtClean="0"/>
            <a:t>New Age of Trust</a:t>
          </a:r>
          <a:endParaRPr lang="en-GB"/>
        </a:p>
      </dgm:t>
    </dgm:pt>
    <dgm:pt modelId="{3EDF17C7-701A-4E43-AE1D-B162F28A405F}" type="parTrans" cxnId="{15235F2A-903D-4A4E-80EB-2018DA7379FD}">
      <dgm:prSet/>
      <dgm:spPr/>
      <dgm:t>
        <a:bodyPr/>
        <a:lstStyle/>
        <a:p>
          <a:endParaRPr lang="en-GB"/>
        </a:p>
      </dgm:t>
    </dgm:pt>
    <dgm:pt modelId="{29CDF990-8CD0-4340-A1D8-9A9605F6F168}" type="sibTrans" cxnId="{15235F2A-903D-4A4E-80EB-2018DA7379FD}">
      <dgm:prSet/>
      <dgm:spPr/>
      <dgm:t>
        <a:bodyPr/>
        <a:lstStyle/>
        <a:p>
          <a:endParaRPr lang="en-GB"/>
        </a:p>
      </dgm:t>
    </dgm:pt>
    <dgm:pt modelId="{BAF874D4-7C93-45D2-95D1-5EE33FE1B060}">
      <dgm:prSet/>
      <dgm:spPr/>
      <dgm:t>
        <a:bodyPr/>
        <a:lstStyle/>
        <a:p>
          <a:pPr rtl="0"/>
          <a:r>
            <a:rPr lang="en-US" baseline="0" smtClean="0"/>
            <a:t>Traditional trust under review</a:t>
          </a:r>
          <a:endParaRPr lang="en-GB"/>
        </a:p>
      </dgm:t>
    </dgm:pt>
    <dgm:pt modelId="{E0DED6B0-8A2F-4B76-9212-B96AA5A39659}" type="parTrans" cxnId="{DB2B537D-7924-4071-B154-C3A45E8A1EFF}">
      <dgm:prSet/>
      <dgm:spPr/>
      <dgm:t>
        <a:bodyPr/>
        <a:lstStyle/>
        <a:p>
          <a:endParaRPr lang="en-GB"/>
        </a:p>
      </dgm:t>
    </dgm:pt>
    <dgm:pt modelId="{DE1B365F-531D-411C-A454-B6BA926F8862}" type="sibTrans" cxnId="{DB2B537D-7924-4071-B154-C3A45E8A1EFF}">
      <dgm:prSet/>
      <dgm:spPr/>
      <dgm:t>
        <a:bodyPr/>
        <a:lstStyle/>
        <a:p>
          <a:endParaRPr lang="en-GB"/>
        </a:p>
      </dgm:t>
    </dgm:pt>
    <dgm:pt modelId="{20357CE8-2FA1-4085-91B5-F199C7AF20D5}">
      <dgm:prSet/>
      <dgm:spPr/>
      <dgm:t>
        <a:bodyPr/>
        <a:lstStyle/>
        <a:p>
          <a:pPr rtl="0"/>
          <a:r>
            <a:rPr lang="en-US" baseline="0" smtClean="0"/>
            <a:t>Event horizon risk of churn</a:t>
          </a:r>
          <a:endParaRPr lang="en-GB"/>
        </a:p>
      </dgm:t>
    </dgm:pt>
    <dgm:pt modelId="{C4F29D2E-4583-41A8-87A6-ECEF86BF136D}" type="parTrans" cxnId="{C72FFBFF-8E18-499E-93EF-EEF16E6A01AD}">
      <dgm:prSet/>
      <dgm:spPr/>
      <dgm:t>
        <a:bodyPr/>
        <a:lstStyle/>
        <a:p>
          <a:endParaRPr lang="en-GB"/>
        </a:p>
      </dgm:t>
    </dgm:pt>
    <dgm:pt modelId="{88FC40A0-85CE-42FE-8CE9-B8D1D8A84268}" type="sibTrans" cxnId="{C72FFBFF-8E18-499E-93EF-EEF16E6A01AD}">
      <dgm:prSet/>
      <dgm:spPr/>
      <dgm:t>
        <a:bodyPr/>
        <a:lstStyle/>
        <a:p>
          <a:endParaRPr lang="en-GB"/>
        </a:p>
      </dgm:t>
    </dgm:pt>
    <dgm:pt modelId="{8AFCE4F0-D391-4167-8525-BA8CC3A30E57}">
      <dgm:prSet/>
      <dgm:spPr/>
      <dgm:t>
        <a:bodyPr/>
        <a:lstStyle/>
        <a:p>
          <a:pPr rtl="0"/>
          <a:r>
            <a:rPr lang="en-US" baseline="0" smtClean="0"/>
            <a:t>New Models of Engagement</a:t>
          </a:r>
          <a:endParaRPr lang="en-GB"/>
        </a:p>
      </dgm:t>
    </dgm:pt>
    <dgm:pt modelId="{EA8123A9-9337-4E38-9676-1B8662F4214E}" type="parTrans" cxnId="{91948438-40A6-49DC-8D4E-405553A839C1}">
      <dgm:prSet/>
      <dgm:spPr/>
      <dgm:t>
        <a:bodyPr/>
        <a:lstStyle/>
        <a:p>
          <a:endParaRPr lang="en-GB"/>
        </a:p>
      </dgm:t>
    </dgm:pt>
    <dgm:pt modelId="{7F9F651D-9CEB-4767-BF36-4B26A1E3B44D}" type="sibTrans" cxnId="{91948438-40A6-49DC-8D4E-405553A839C1}">
      <dgm:prSet/>
      <dgm:spPr/>
      <dgm:t>
        <a:bodyPr/>
        <a:lstStyle/>
        <a:p>
          <a:endParaRPr lang="en-GB"/>
        </a:p>
      </dgm:t>
    </dgm:pt>
    <dgm:pt modelId="{116918B1-7CB4-4DFA-8770-2F1CC3D6DBE8}">
      <dgm:prSet/>
      <dgm:spPr/>
      <dgm:t>
        <a:bodyPr/>
        <a:lstStyle/>
        <a:p>
          <a:pPr rtl="0"/>
          <a:r>
            <a:rPr lang="en-US" baseline="0" smtClean="0"/>
            <a:t>Business Context NOT just Technology</a:t>
          </a:r>
          <a:endParaRPr lang="en-GB"/>
        </a:p>
      </dgm:t>
    </dgm:pt>
    <dgm:pt modelId="{17D8FC5F-8918-431A-8B87-5BB6862A6AC5}" type="parTrans" cxnId="{18BE78D5-D8AA-45C7-AE82-7AD01D8179E8}">
      <dgm:prSet/>
      <dgm:spPr/>
      <dgm:t>
        <a:bodyPr/>
        <a:lstStyle/>
        <a:p>
          <a:endParaRPr lang="en-GB"/>
        </a:p>
      </dgm:t>
    </dgm:pt>
    <dgm:pt modelId="{519C45E9-CF29-4636-8646-4843B2803652}" type="sibTrans" cxnId="{18BE78D5-D8AA-45C7-AE82-7AD01D8179E8}">
      <dgm:prSet/>
      <dgm:spPr/>
      <dgm:t>
        <a:bodyPr/>
        <a:lstStyle/>
        <a:p>
          <a:endParaRPr lang="en-GB"/>
        </a:p>
      </dgm:t>
    </dgm:pt>
    <dgm:pt modelId="{33DF59FD-732C-46F0-8CAE-C344A4A0AE83}">
      <dgm:prSet/>
      <dgm:spPr/>
      <dgm:t>
        <a:bodyPr/>
        <a:lstStyle/>
        <a:p>
          <a:pPr rtl="0"/>
          <a:r>
            <a:rPr lang="en-US" baseline="0" dirty="0" smtClean="0"/>
            <a:t>Cloud delivery</a:t>
          </a:r>
          <a:endParaRPr lang="en-GB" dirty="0"/>
        </a:p>
      </dgm:t>
    </dgm:pt>
    <dgm:pt modelId="{7AB4C03D-FD47-4A87-8C26-E8613994AE1B}" type="parTrans" cxnId="{7CA90355-D2E8-406F-843D-42E8D2DA620A}">
      <dgm:prSet/>
      <dgm:spPr/>
      <dgm:t>
        <a:bodyPr/>
        <a:lstStyle/>
        <a:p>
          <a:endParaRPr lang="en-GB"/>
        </a:p>
      </dgm:t>
    </dgm:pt>
    <dgm:pt modelId="{841CC65D-5075-4ACB-90B4-B1CCCD0E3657}" type="sibTrans" cxnId="{7CA90355-D2E8-406F-843D-42E8D2DA620A}">
      <dgm:prSet/>
      <dgm:spPr/>
      <dgm:t>
        <a:bodyPr/>
        <a:lstStyle/>
        <a:p>
          <a:endParaRPr lang="en-GB"/>
        </a:p>
      </dgm:t>
    </dgm:pt>
    <dgm:pt modelId="{EE720C97-8278-4ADE-A068-6DFFDFF41A36}">
      <dgm:prSet/>
      <dgm:spPr/>
      <dgm:t>
        <a:bodyPr/>
        <a:lstStyle/>
        <a:p>
          <a:pPr rtl="0"/>
          <a:r>
            <a:rPr lang="en-US" baseline="0" dirty="0" smtClean="0"/>
            <a:t>Corporate attitudes evolving (Business v. IT)</a:t>
          </a:r>
          <a:endParaRPr lang="en-GB" dirty="0"/>
        </a:p>
      </dgm:t>
    </dgm:pt>
    <dgm:pt modelId="{83DBBBFD-259F-4E23-9DC3-F1C23AD16159}" type="parTrans" cxnId="{A13EFDF7-1202-4F4A-8AF7-53A4BC515F4E}">
      <dgm:prSet/>
      <dgm:spPr/>
      <dgm:t>
        <a:bodyPr/>
        <a:lstStyle/>
        <a:p>
          <a:endParaRPr lang="en-GB"/>
        </a:p>
      </dgm:t>
    </dgm:pt>
    <dgm:pt modelId="{E49534E4-1CD2-4820-8ED8-26C553377345}" type="sibTrans" cxnId="{A13EFDF7-1202-4F4A-8AF7-53A4BC515F4E}">
      <dgm:prSet/>
      <dgm:spPr/>
      <dgm:t>
        <a:bodyPr/>
        <a:lstStyle/>
        <a:p>
          <a:endParaRPr lang="en-GB"/>
        </a:p>
      </dgm:t>
    </dgm:pt>
    <dgm:pt modelId="{53732D53-48EB-40D3-82B6-5F3425BC6E5B}">
      <dgm:prSet/>
      <dgm:spPr/>
      <dgm:t>
        <a:bodyPr/>
        <a:lstStyle/>
        <a:p>
          <a:pPr rtl="0"/>
          <a:r>
            <a:rPr lang="en-US" baseline="0" dirty="0" smtClean="0"/>
            <a:t>Visibility</a:t>
          </a:r>
          <a:endParaRPr lang="en-GB" dirty="0"/>
        </a:p>
      </dgm:t>
    </dgm:pt>
    <dgm:pt modelId="{B0A83B64-F6F4-4EC0-B087-B094137EE6D3}" type="parTrans" cxnId="{BF3EED08-BFA8-49CE-9401-8E8183DE659A}">
      <dgm:prSet/>
      <dgm:spPr/>
      <dgm:t>
        <a:bodyPr/>
        <a:lstStyle/>
        <a:p>
          <a:endParaRPr lang="en-GB"/>
        </a:p>
      </dgm:t>
    </dgm:pt>
    <dgm:pt modelId="{74764819-7A1A-4C5F-AAC7-167353492D2E}" type="sibTrans" cxnId="{BF3EED08-BFA8-49CE-9401-8E8183DE659A}">
      <dgm:prSet/>
      <dgm:spPr/>
      <dgm:t>
        <a:bodyPr/>
        <a:lstStyle/>
        <a:p>
          <a:endParaRPr lang="en-GB"/>
        </a:p>
      </dgm:t>
    </dgm:pt>
    <dgm:pt modelId="{DCE0438C-3510-497C-BBA1-B7B76B7A292E}">
      <dgm:prSet/>
      <dgm:spPr/>
      <dgm:t>
        <a:bodyPr/>
        <a:lstStyle/>
        <a:p>
          <a:pPr rtl="0"/>
          <a:r>
            <a:rPr lang="en-US" baseline="0" dirty="0" smtClean="0"/>
            <a:t>Choice</a:t>
          </a:r>
          <a:endParaRPr lang="en-GB" dirty="0"/>
        </a:p>
      </dgm:t>
    </dgm:pt>
    <dgm:pt modelId="{9A7394E4-3FF1-4B1F-B2F9-0C5FC5420961}" type="parTrans" cxnId="{4589AECE-DDC4-4112-BFC5-C32A65CBC255}">
      <dgm:prSet/>
      <dgm:spPr/>
      <dgm:t>
        <a:bodyPr/>
        <a:lstStyle/>
        <a:p>
          <a:endParaRPr lang="en-GB"/>
        </a:p>
      </dgm:t>
    </dgm:pt>
    <dgm:pt modelId="{088A20C5-139F-48AF-A25C-973EB8184B27}" type="sibTrans" cxnId="{4589AECE-DDC4-4112-BFC5-C32A65CBC255}">
      <dgm:prSet/>
      <dgm:spPr/>
      <dgm:t>
        <a:bodyPr/>
        <a:lstStyle/>
        <a:p>
          <a:endParaRPr lang="en-GB"/>
        </a:p>
      </dgm:t>
    </dgm:pt>
    <dgm:pt modelId="{C504C77B-E07A-44E8-81E2-97E8B0E28669}">
      <dgm:prSet/>
      <dgm:spPr/>
      <dgm:t>
        <a:bodyPr/>
        <a:lstStyle/>
        <a:p>
          <a:pPr rtl="0"/>
          <a:r>
            <a:rPr lang="en-US" baseline="0" dirty="0" smtClean="0"/>
            <a:t>Brand</a:t>
          </a:r>
          <a:endParaRPr lang="en-GB" dirty="0"/>
        </a:p>
      </dgm:t>
    </dgm:pt>
    <dgm:pt modelId="{11F1CA22-79F2-457C-8407-DB8EBC112685}" type="parTrans" cxnId="{CB8A927A-2AC0-4A71-BF0C-0360AEE46F5A}">
      <dgm:prSet/>
      <dgm:spPr/>
      <dgm:t>
        <a:bodyPr/>
        <a:lstStyle/>
        <a:p>
          <a:endParaRPr lang="en-GB"/>
        </a:p>
      </dgm:t>
    </dgm:pt>
    <dgm:pt modelId="{0E291ED8-2B38-4D92-89B9-B83BB5EB7AF4}" type="sibTrans" cxnId="{CB8A927A-2AC0-4A71-BF0C-0360AEE46F5A}">
      <dgm:prSet/>
      <dgm:spPr/>
      <dgm:t>
        <a:bodyPr/>
        <a:lstStyle/>
        <a:p>
          <a:endParaRPr lang="en-GB"/>
        </a:p>
      </dgm:t>
    </dgm:pt>
    <dgm:pt modelId="{FD5222AF-6840-4699-A16C-17A91AD7BA83}" type="pres">
      <dgm:prSet presAssocID="{9754D4F6-0741-47E9-A6D9-2B35CF61F77F}" presName="linear" presStyleCnt="0">
        <dgm:presLayoutVars>
          <dgm:animLvl val="lvl"/>
          <dgm:resizeHandles val="exact"/>
        </dgm:presLayoutVars>
      </dgm:prSet>
      <dgm:spPr/>
      <dgm:t>
        <a:bodyPr/>
        <a:lstStyle/>
        <a:p>
          <a:endParaRPr lang="en-GB"/>
        </a:p>
      </dgm:t>
    </dgm:pt>
    <dgm:pt modelId="{5D00519C-A62D-4483-959E-1C2E2F40697D}" type="pres">
      <dgm:prSet presAssocID="{9E56349E-C457-4E4D-8869-F7FDC5A7C70E}" presName="parentText" presStyleLbl="node1" presStyleIdx="0" presStyleCnt="3">
        <dgm:presLayoutVars>
          <dgm:chMax val="0"/>
          <dgm:bulletEnabled val="1"/>
        </dgm:presLayoutVars>
      </dgm:prSet>
      <dgm:spPr/>
      <dgm:t>
        <a:bodyPr/>
        <a:lstStyle/>
        <a:p>
          <a:endParaRPr lang="en-GB"/>
        </a:p>
      </dgm:t>
    </dgm:pt>
    <dgm:pt modelId="{9D50127B-5BA1-4831-84CF-07DA21FFC457}" type="pres">
      <dgm:prSet presAssocID="{9E56349E-C457-4E4D-8869-F7FDC5A7C70E}" presName="childText" presStyleLbl="revTx" presStyleIdx="0" presStyleCnt="3">
        <dgm:presLayoutVars>
          <dgm:bulletEnabled val="1"/>
        </dgm:presLayoutVars>
      </dgm:prSet>
      <dgm:spPr/>
      <dgm:t>
        <a:bodyPr/>
        <a:lstStyle/>
        <a:p>
          <a:endParaRPr lang="en-GB"/>
        </a:p>
      </dgm:t>
    </dgm:pt>
    <dgm:pt modelId="{11EECA8E-7844-48A4-BAD5-5AEA43DA5A3F}" type="pres">
      <dgm:prSet presAssocID="{8AFCE4F0-D391-4167-8525-BA8CC3A30E57}" presName="parentText" presStyleLbl="node1" presStyleIdx="1" presStyleCnt="3">
        <dgm:presLayoutVars>
          <dgm:chMax val="0"/>
          <dgm:bulletEnabled val="1"/>
        </dgm:presLayoutVars>
      </dgm:prSet>
      <dgm:spPr/>
      <dgm:t>
        <a:bodyPr/>
        <a:lstStyle/>
        <a:p>
          <a:endParaRPr lang="en-GB"/>
        </a:p>
      </dgm:t>
    </dgm:pt>
    <dgm:pt modelId="{703902AB-E004-4123-A091-C2D02E0BFD2F}" type="pres">
      <dgm:prSet presAssocID="{8AFCE4F0-D391-4167-8525-BA8CC3A30E57}" presName="childText" presStyleLbl="revTx" presStyleIdx="1" presStyleCnt="3">
        <dgm:presLayoutVars>
          <dgm:bulletEnabled val="1"/>
        </dgm:presLayoutVars>
      </dgm:prSet>
      <dgm:spPr/>
      <dgm:t>
        <a:bodyPr/>
        <a:lstStyle/>
        <a:p>
          <a:endParaRPr lang="en-GB"/>
        </a:p>
      </dgm:t>
    </dgm:pt>
    <dgm:pt modelId="{C83CECBC-B091-4E84-B33C-CF302F87A13F}" type="pres">
      <dgm:prSet presAssocID="{53732D53-48EB-40D3-82B6-5F3425BC6E5B}" presName="parentText" presStyleLbl="node1" presStyleIdx="2" presStyleCnt="3">
        <dgm:presLayoutVars>
          <dgm:chMax val="0"/>
          <dgm:bulletEnabled val="1"/>
        </dgm:presLayoutVars>
      </dgm:prSet>
      <dgm:spPr/>
      <dgm:t>
        <a:bodyPr/>
        <a:lstStyle/>
        <a:p>
          <a:endParaRPr lang="en-GB"/>
        </a:p>
      </dgm:t>
    </dgm:pt>
    <dgm:pt modelId="{899ADFD4-556A-4C8D-89A9-29191DE99506}" type="pres">
      <dgm:prSet presAssocID="{53732D53-48EB-40D3-82B6-5F3425BC6E5B}" presName="childText" presStyleLbl="revTx" presStyleIdx="2" presStyleCnt="3">
        <dgm:presLayoutVars>
          <dgm:bulletEnabled val="1"/>
        </dgm:presLayoutVars>
      </dgm:prSet>
      <dgm:spPr/>
      <dgm:t>
        <a:bodyPr/>
        <a:lstStyle/>
        <a:p>
          <a:endParaRPr lang="en-GB"/>
        </a:p>
      </dgm:t>
    </dgm:pt>
  </dgm:ptLst>
  <dgm:cxnLst>
    <dgm:cxn modelId="{01BF1134-4D6E-43A3-8C29-19883D9C37E5}" type="presOf" srcId="{53732D53-48EB-40D3-82B6-5F3425BC6E5B}" destId="{C83CECBC-B091-4E84-B33C-CF302F87A13F}" srcOrd="0" destOrd="0" presId="urn:microsoft.com/office/officeart/2005/8/layout/vList2"/>
    <dgm:cxn modelId="{4CE9F14A-2822-4F8A-ACFC-3CD994F35FF4}" type="presOf" srcId="{DCE0438C-3510-497C-BBA1-B7B76B7A292E}" destId="{899ADFD4-556A-4C8D-89A9-29191DE99506}" srcOrd="0" destOrd="0" presId="urn:microsoft.com/office/officeart/2005/8/layout/vList2"/>
    <dgm:cxn modelId="{CB8A927A-2AC0-4A71-BF0C-0360AEE46F5A}" srcId="{53732D53-48EB-40D3-82B6-5F3425BC6E5B}" destId="{C504C77B-E07A-44E8-81E2-97E8B0E28669}" srcOrd="1" destOrd="0" parTransId="{11F1CA22-79F2-457C-8407-DB8EBC112685}" sibTransId="{0E291ED8-2B38-4D92-89B9-B83BB5EB7AF4}"/>
    <dgm:cxn modelId="{FD2B9EF4-67A7-4624-82BC-096140318E5F}" type="presOf" srcId="{33DF59FD-732C-46F0-8CAE-C344A4A0AE83}" destId="{703902AB-E004-4123-A091-C2D02E0BFD2F}" srcOrd="0" destOrd="1" presId="urn:microsoft.com/office/officeart/2005/8/layout/vList2"/>
    <dgm:cxn modelId="{4A4F31D6-C453-4CFC-AD29-016181167C16}" type="presOf" srcId="{BAF874D4-7C93-45D2-95D1-5EE33FE1B060}" destId="{9D50127B-5BA1-4831-84CF-07DA21FFC457}" srcOrd="0" destOrd="0" presId="urn:microsoft.com/office/officeart/2005/8/layout/vList2"/>
    <dgm:cxn modelId="{DB2B537D-7924-4071-B154-C3A45E8A1EFF}" srcId="{9E56349E-C457-4E4D-8869-F7FDC5A7C70E}" destId="{BAF874D4-7C93-45D2-95D1-5EE33FE1B060}" srcOrd="0" destOrd="0" parTransId="{E0DED6B0-8A2F-4B76-9212-B96AA5A39659}" sibTransId="{DE1B365F-531D-411C-A454-B6BA926F8862}"/>
    <dgm:cxn modelId="{BF3EED08-BFA8-49CE-9401-8E8183DE659A}" srcId="{9754D4F6-0741-47E9-A6D9-2B35CF61F77F}" destId="{53732D53-48EB-40D3-82B6-5F3425BC6E5B}" srcOrd="2" destOrd="0" parTransId="{B0A83B64-F6F4-4EC0-B087-B094137EE6D3}" sibTransId="{74764819-7A1A-4C5F-AAC7-167353492D2E}"/>
    <dgm:cxn modelId="{BC42456C-6530-471E-8A84-27D7635C439F}" type="presOf" srcId="{20357CE8-2FA1-4085-91B5-F199C7AF20D5}" destId="{9D50127B-5BA1-4831-84CF-07DA21FFC457}" srcOrd="0" destOrd="1" presId="urn:microsoft.com/office/officeart/2005/8/layout/vList2"/>
    <dgm:cxn modelId="{7CA90355-D2E8-406F-843D-42E8D2DA620A}" srcId="{8AFCE4F0-D391-4167-8525-BA8CC3A30E57}" destId="{33DF59FD-732C-46F0-8CAE-C344A4A0AE83}" srcOrd="1" destOrd="0" parTransId="{7AB4C03D-FD47-4A87-8C26-E8613994AE1B}" sibTransId="{841CC65D-5075-4ACB-90B4-B1CCCD0E3657}"/>
    <dgm:cxn modelId="{A9CA3C28-0A80-4BD6-8E92-16C133091C2D}" type="presOf" srcId="{C504C77B-E07A-44E8-81E2-97E8B0E28669}" destId="{899ADFD4-556A-4C8D-89A9-29191DE99506}" srcOrd="0" destOrd="1" presId="urn:microsoft.com/office/officeart/2005/8/layout/vList2"/>
    <dgm:cxn modelId="{EABA38BB-DEBA-45B8-9FE2-B8650A35CD5B}" type="presOf" srcId="{116918B1-7CB4-4DFA-8770-2F1CC3D6DBE8}" destId="{703902AB-E004-4123-A091-C2D02E0BFD2F}" srcOrd="0" destOrd="0" presId="urn:microsoft.com/office/officeart/2005/8/layout/vList2"/>
    <dgm:cxn modelId="{0CEB6066-552B-4F3A-91F7-E8A6EE3BE40C}" type="presOf" srcId="{8AFCE4F0-D391-4167-8525-BA8CC3A30E57}" destId="{11EECA8E-7844-48A4-BAD5-5AEA43DA5A3F}" srcOrd="0" destOrd="0" presId="urn:microsoft.com/office/officeart/2005/8/layout/vList2"/>
    <dgm:cxn modelId="{18BE78D5-D8AA-45C7-AE82-7AD01D8179E8}" srcId="{8AFCE4F0-D391-4167-8525-BA8CC3A30E57}" destId="{116918B1-7CB4-4DFA-8770-2F1CC3D6DBE8}" srcOrd="0" destOrd="0" parTransId="{17D8FC5F-8918-431A-8B87-5BB6862A6AC5}" sibTransId="{519C45E9-CF29-4636-8646-4843B2803652}"/>
    <dgm:cxn modelId="{AEE5A769-C366-4DEF-85C9-219DFC413716}" type="presOf" srcId="{9E56349E-C457-4E4D-8869-F7FDC5A7C70E}" destId="{5D00519C-A62D-4483-959E-1C2E2F40697D}" srcOrd="0" destOrd="0" presId="urn:microsoft.com/office/officeart/2005/8/layout/vList2"/>
    <dgm:cxn modelId="{4589AECE-DDC4-4112-BFC5-C32A65CBC255}" srcId="{53732D53-48EB-40D3-82B6-5F3425BC6E5B}" destId="{DCE0438C-3510-497C-BBA1-B7B76B7A292E}" srcOrd="0" destOrd="0" parTransId="{9A7394E4-3FF1-4B1F-B2F9-0C5FC5420961}" sibTransId="{088A20C5-139F-48AF-A25C-973EB8184B27}"/>
    <dgm:cxn modelId="{C72FFBFF-8E18-499E-93EF-EEF16E6A01AD}" srcId="{9E56349E-C457-4E4D-8869-F7FDC5A7C70E}" destId="{20357CE8-2FA1-4085-91B5-F199C7AF20D5}" srcOrd="1" destOrd="0" parTransId="{C4F29D2E-4583-41A8-87A6-ECEF86BF136D}" sibTransId="{88FC40A0-85CE-42FE-8CE9-B8D1D8A84268}"/>
    <dgm:cxn modelId="{92AEAB9A-C1B4-4212-957B-93637522D316}" type="presOf" srcId="{EE720C97-8278-4ADE-A068-6DFFDFF41A36}" destId="{703902AB-E004-4123-A091-C2D02E0BFD2F}" srcOrd="0" destOrd="2" presId="urn:microsoft.com/office/officeart/2005/8/layout/vList2"/>
    <dgm:cxn modelId="{A13EFDF7-1202-4F4A-8AF7-53A4BC515F4E}" srcId="{8AFCE4F0-D391-4167-8525-BA8CC3A30E57}" destId="{EE720C97-8278-4ADE-A068-6DFFDFF41A36}" srcOrd="2" destOrd="0" parTransId="{83DBBBFD-259F-4E23-9DC3-F1C23AD16159}" sibTransId="{E49534E4-1CD2-4820-8ED8-26C553377345}"/>
    <dgm:cxn modelId="{15235F2A-903D-4A4E-80EB-2018DA7379FD}" srcId="{9754D4F6-0741-47E9-A6D9-2B35CF61F77F}" destId="{9E56349E-C457-4E4D-8869-F7FDC5A7C70E}" srcOrd="0" destOrd="0" parTransId="{3EDF17C7-701A-4E43-AE1D-B162F28A405F}" sibTransId="{29CDF990-8CD0-4340-A1D8-9A9605F6F168}"/>
    <dgm:cxn modelId="{91948438-40A6-49DC-8D4E-405553A839C1}" srcId="{9754D4F6-0741-47E9-A6D9-2B35CF61F77F}" destId="{8AFCE4F0-D391-4167-8525-BA8CC3A30E57}" srcOrd="1" destOrd="0" parTransId="{EA8123A9-9337-4E38-9676-1B8662F4214E}" sibTransId="{7F9F651D-9CEB-4767-BF36-4B26A1E3B44D}"/>
    <dgm:cxn modelId="{4BE46B73-021A-4849-930F-1B4FA94EE56C}" type="presOf" srcId="{9754D4F6-0741-47E9-A6D9-2B35CF61F77F}" destId="{FD5222AF-6840-4699-A16C-17A91AD7BA83}" srcOrd="0" destOrd="0" presId="urn:microsoft.com/office/officeart/2005/8/layout/vList2"/>
    <dgm:cxn modelId="{E5711953-8DD2-4359-8D49-63EDD97D4D51}" type="presParOf" srcId="{FD5222AF-6840-4699-A16C-17A91AD7BA83}" destId="{5D00519C-A62D-4483-959E-1C2E2F40697D}" srcOrd="0" destOrd="0" presId="urn:microsoft.com/office/officeart/2005/8/layout/vList2"/>
    <dgm:cxn modelId="{34FD11D3-2C73-4DBE-AC08-0ABC489E1AA1}" type="presParOf" srcId="{FD5222AF-6840-4699-A16C-17A91AD7BA83}" destId="{9D50127B-5BA1-4831-84CF-07DA21FFC457}" srcOrd="1" destOrd="0" presId="urn:microsoft.com/office/officeart/2005/8/layout/vList2"/>
    <dgm:cxn modelId="{40F1D364-EB73-4222-B4AC-24784940A3A2}" type="presParOf" srcId="{FD5222AF-6840-4699-A16C-17A91AD7BA83}" destId="{11EECA8E-7844-48A4-BAD5-5AEA43DA5A3F}" srcOrd="2" destOrd="0" presId="urn:microsoft.com/office/officeart/2005/8/layout/vList2"/>
    <dgm:cxn modelId="{DFF06CF7-EBE6-4E47-84A6-1C065360276B}" type="presParOf" srcId="{FD5222AF-6840-4699-A16C-17A91AD7BA83}" destId="{703902AB-E004-4123-A091-C2D02E0BFD2F}" srcOrd="3" destOrd="0" presId="urn:microsoft.com/office/officeart/2005/8/layout/vList2"/>
    <dgm:cxn modelId="{E12289CC-5F86-4147-B4AB-AE604D4BFA83}" type="presParOf" srcId="{FD5222AF-6840-4699-A16C-17A91AD7BA83}" destId="{C83CECBC-B091-4E84-B33C-CF302F87A13F}" srcOrd="4" destOrd="0" presId="urn:microsoft.com/office/officeart/2005/8/layout/vList2"/>
    <dgm:cxn modelId="{B6B7792D-D8DF-4D2D-AFED-7200C5DE66A0}" type="presParOf" srcId="{FD5222AF-6840-4699-A16C-17A91AD7BA83}" destId="{899ADFD4-556A-4C8D-89A9-29191DE9950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37FC0-821A-4338-AC6D-42CB477E90B5}">
      <dsp:nvSpPr>
        <dsp:cNvPr id="0" name=""/>
        <dsp:cNvSpPr/>
      </dsp:nvSpPr>
      <dsp:spPr>
        <a:xfrm rot="16200000">
          <a:off x="-772503" y="773772"/>
          <a:ext cx="4846320" cy="3298775"/>
        </a:xfrm>
        <a:prstGeom prst="flowChartManualOperation">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0" tIns="0" rIns="313035" bIns="0" numCol="1" spcCol="1270" anchor="ctr" anchorCtr="0">
          <a:noAutofit/>
        </a:bodyPr>
        <a:lstStyle/>
        <a:p>
          <a:pPr lvl="0" algn="ctr" defTabSz="2178050" rtl="0">
            <a:lnSpc>
              <a:spcPct val="90000"/>
            </a:lnSpc>
            <a:spcBef>
              <a:spcPct val="0"/>
            </a:spcBef>
            <a:spcAft>
              <a:spcPct val="35000"/>
            </a:spcAft>
          </a:pPr>
          <a:r>
            <a:rPr lang="en-GB" sz="4900" kern="1200" dirty="0" smtClean="0"/>
            <a:t>Microsoft</a:t>
          </a:r>
          <a:endParaRPr lang="en-GB" sz="4900" kern="1200" dirty="0"/>
        </a:p>
      </dsp:txBody>
      <dsp:txXfrm rot="5400000">
        <a:off x="1270" y="969263"/>
        <a:ext cx="3298775" cy="2907792"/>
      </dsp:txXfrm>
    </dsp:sp>
    <dsp:sp modelId="{E67B3C78-68EA-4879-B178-ECABF521AB02}">
      <dsp:nvSpPr>
        <dsp:cNvPr id="0" name=""/>
        <dsp:cNvSpPr/>
      </dsp:nvSpPr>
      <dsp:spPr>
        <a:xfrm rot="16200000">
          <a:off x="2773679" y="773772"/>
          <a:ext cx="4846320" cy="3298775"/>
        </a:xfrm>
        <a:prstGeom prst="flowChartManualOperation">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0" tIns="0" rIns="313035" bIns="0" numCol="1" spcCol="1270" anchor="ctr" anchorCtr="0">
          <a:noAutofit/>
        </a:bodyPr>
        <a:lstStyle/>
        <a:p>
          <a:pPr lvl="0" algn="ctr" defTabSz="2178050" rtl="0">
            <a:lnSpc>
              <a:spcPct val="90000"/>
            </a:lnSpc>
            <a:spcBef>
              <a:spcPct val="0"/>
            </a:spcBef>
            <a:spcAft>
              <a:spcPct val="35000"/>
            </a:spcAft>
          </a:pPr>
          <a:r>
            <a:rPr lang="en-GB" sz="4900" kern="1200" dirty="0" smtClean="0"/>
            <a:t>You</a:t>
          </a:r>
          <a:endParaRPr lang="en-GB" sz="4900" kern="1200" dirty="0"/>
        </a:p>
      </dsp:txBody>
      <dsp:txXfrm rot="5400000">
        <a:off x="3547452" y="969263"/>
        <a:ext cx="3298775" cy="2907792"/>
      </dsp:txXfrm>
    </dsp:sp>
    <dsp:sp modelId="{27EEDA9A-4AB7-418C-8A5D-CAC0E6914CF2}">
      <dsp:nvSpPr>
        <dsp:cNvPr id="0" name=""/>
        <dsp:cNvSpPr/>
      </dsp:nvSpPr>
      <dsp:spPr>
        <a:xfrm rot="16200000">
          <a:off x="6319863" y="773772"/>
          <a:ext cx="4846320" cy="3298775"/>
        </a:xfrm>
        <a:prstGeom prst="flowChartManualOperation">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0" tIns="0" rIns="313035" bIns="0" numCol="1" spcCol="1270" anchor="ctr" anchorCtr="0">
          <a:noAutofit/>
        </a:bodyPr>
        <a:lstStyle/>
        <a:p>
          <a:pPr lvl="0" algn="ctr" defTabSz="2178050" rtl="0">
            <a:lnSpc>
              <a:spcPct val="90000"/>
            </a:lnSpc>
            <a:spcBef>
              <a:spcPct val="0"/>
            </a:spcBef>
            <a:spcAft>
              <a:spcPct val="35000"/>
            </a:spcAft>
          </a:pPr>
          <a:r>
            <a:rPr lang="en-GB" sz="4900" kern="1200" dirty="0" smtClean="0"/>
            <a:t>Customer</a:t>
          </a:r>
          <a:endParaRPr lang="en-GB" sz="4900" kern="1200" dirty="0"/>
        </a:p>
      </dsp:txBody>
      <dsp:txXfrm rot="5400000">
        <a:off x="7093636" y="969263"/>
        <a:ext cx="3298775" cy="2907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4BC52-F4D6-45FD-A8B0-9C50546F2756}">
      <dsp:nvSpPr>
        <dsp:cNvPr id="0" name=""/>
        <dsp:cNvSpPr/>
      </dsp:nvSpPr>
      <dsp:spPr>
        <a:xfrm>
          <a:off x="3484" y="418139"/>
          <a:ext cx="3396964" cy="13587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rtl="0">
            <a:lnSpc>
              <a:spcPct val="90000"/>
            </a:lnSpc>
            <a:spcBef>
              <a:spcPct val="0"/>
            </a:spcBef>
            <a:spcAft>
              <a:spcPct val="35000"/>
            </a:spcAft>
          </a:pPr>
          <a:r>
            <a:rPr lang="en-US" sz="3500" kern="1200" baseline="0" dirty="0" smtClean="0"/>
            <a:t>R &amp; D Department</a:t>
          </a:r>
          <a:endParaRPr lang="en-GB" sz="3500" kern="1200" dirty="0"/>
        </a:p>
      </dsp:txBody>
      <dsp:txXfrm>
        <a:off x="3484" y="418139"/>
        <a:ext cx="3396964" cy="1358785"/>
      </dsp:txXfrm>
    </dsp:sp>
    <dsp:sp modelId="{FE60CF18-7220-44E8-8134-AC64B6C7AC8E}">
      <dsp:nvSpPr>
        <dsp:cNvPr id="0" name=""/>
        <dsp:cNvSpPr/>
      </dsp:nvSpPr>
      <dsp:spPr>
        <a:xfrm>
          <a:off x="3484" y="1776925"/>
          <a:ext cx="3396964" cy="333260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rtl="0">
            <a:lnSpc>
              <a:spcPct val="90000"/>
            </a:lnSpc>
            <a:spcBef>
              <a:spcPct val="0"/>
            </a:spcBef>
            <a:spcAft>
              <a:spcPct val="15000"/>
            </a:spcAft>
            <a:buChar char="••"/>
          </a:pPr>
          <a:r>
            <a:rPr lang="en-US" sz="3500" kern="1200" baseline="0" smtClean="0"/>
            <a:t>Software</a:t>
          </a:r>
          <a:endParaRPr lang="en-GB" sz="3500" kern="1200"/>
        </a:p>
        <a:p>
          <a:pPr marL="285750" lvl="1" indent="-285750" algn="l" defTabSz="1555750" rtl="0">
            <a:lnSpc>
              <a:spcPct val="90000"/>
            </a:lnSpc>
            <a:spcBef>
              <a:spcPct val="0"/>
            </a:spcBef>
            <a:spcAft>
              <a:spcPct val="15000"/>
            </a:spcAft>
            <a:buChar char="••"/>
          </a:pPr>
          <a:r>
            <a:rPr lang="en-US" sz="3500" kern="1200" baseline="0" smtClean="0"/>
            <a:t>Services</a:t>
          </a:r>
          <a:endParaRPr lang="en-GB" sz="3500" kern="1200"/>
        </a:p>
        <a:p>
          <a:pPr marL="285750" lvl="1" indent="-285750" algn="l" defTabSz="1555750" rtl="0">
            <a:lnSpc>
              <a:spcPct val="90000"/>
            </a:lnSpc>
            <a:spcBef>
              <a:spcPct val="0"/>
            </a:spcBef>
            <a:spcAft>
              <a:spcPct val="15000"/>
            </a:spcAft>
            <a:buChar char="••"/>
          </a:pPr>
          <a:r>
            <a:rPr lang="en-US" sz="3500" kern="1200" baseline="0" dirty="0" smtClean="0"/>
            <a:t>Support</a:t>
          </a:r>
          <a:endParaRPr lang="en-GB" sz="3500" kern="1200" dirty="0"/>
        </a:p>
        <a:p>
          <a:pPr marL="285750" lvl="1" indent="-285750" algn="l" defTabSz="1555750" rtl="0">
            <a:lnSpc>
              <a:spcPct val="90000"/>
            </a:lnSpc>
            <a:spcBef>
              <a:spcPct val="0"/>
            </a:spcBef>
            <a:spcAft>
              <a:spcPct val="15000"/>
            </a:spcAft>
            <a:buChar char="••"/>
          </a:pPr>
          <a:r>
            <a:rPr lang="en-GB" sz="3500" kern="1200" dirty="0" smtClean="0"/>
            <a:t>Azure Circle</a:t>
          </a:r>
          <a:endParaRPr lang="en-GB" sz="3500" kern="1200" dirty="0"/>
        </a:p>
      </dsp:txBody>
      <dsp:txXfrm>
        <a:off x="3484" y="1776925"/>
        <a:ext cx="3396964" cy="3332601"/>
      </dsp:txXfrm>
    </dsp:sp>
    <dsp:sp modelId="{FD8415C3-4C91-41E8-B859-EFCDC9BCC096}">
      <dsp:nvSpPr>
        <dsp:cNvPr id="0" name=""/>
        <dsp:cNvSpPr/>
      </dsp:nvSpPr>
      <dsp:spPr>
        <a:xfrm>
          <a:off x="3876024" y="418139"/>
          <a:ext cx="3396964" cy="13587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rtl="0">
            <a:lnSpc>
              <a:spcPct val="90000"/>
            </a:lnSpc>
            <a:spcBef>
              <a:spcPct val="0"/>
            </a:spcBef>
            <a:spcAft>
              <a:spcPct val="35000"/>
            </a:spcAft>
          </a:pPr>
          <a:r>
            <a:rPr lang="en-US" sz="3500" kern="1200" baseline="0" smtClean="0"/>
            <a:t>MPN</a:t>
          </a:r>
          <a:endParaRPr lang="en-GB" sz="3500" kern="1200"/>
        </a:p>
      </dsp:txBody>
      <dsp:txXfrm>
        <a:off x="3876024" y="418139"/>
        <a:ext cx="3396964" cy="1358785"/>
      </dsp:txXfrm>
    </dsp:sp>
    <dsp:sp modelId="{53A4BD5F-F183-4F5C-A551-F2A9BB8348DC}">
      <dsp:nvSpPr>
        <dsp:cNvPr id="0" name=""/>
        <dsp:cNvSpPr/>
      </dsp:nvSpPr>
      <dsp:spPr>
        <a:xfrm>
          <a:off x="3876024" y="1776925"/>
          <a:ext cx="3396964" cy="333260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rtl="0">
            <a:lnSpc>
              <a:spcPct val="90000"/>
            </a:lnSpc>
            <a:spcBef>
              <a:spcPct val="0"/>
            </a:spcBef>
            <a:spcAft>
              <a:spcPct val="15000"/>
            </a:spcAft>
            <a:buChar char="••"/>
          </a:pPr>
          <a:r>
            <a:rPr lang="en-US" sz="3500" kern="1200" baseline="0" dirty="0" smtClean="0"/>
            <a:t>Leverage benefits</a:t>
          </a:r>
          <a:endParaRPr lang="en-GB" sz="3500" kern="1200" dirty="0"/>
        </a:p>
        <a:p>
          <a:pPr marL="285750" lvl="1" indent="-285750" algn="l" defTabSz="1555750" rtl="0">
            <a:lnSpc>
              <a:spcPct val="90000"/>
            </a:lnSpc>
            <a:spcBef>
              <a:spcPct val="0"/>
            </a:spcBef>
            <a:spcAft>
              <a:spcPct val="15000"/>
            </a:spcAft>
            <a:buChar char="••"/>
          </a:pPr>
          <a:r>
            <a:rPr lang="en-GB" sz="3500" kern="1200" dirty="0" smtClean="0"/>
            <a:t>Go for Gold</a:t>
          </a:r>
          <a:endParaRPr lang="en-GB" sz="3500" kern="1200" dirty="0"/>
        </a:p>
        <a:p>
          <a:pPr marL="285750" lvl="1" indent="-285750" algn="l" defTabSz="1555750" rtl="0">
            <a:lnSpc>
              <a:spcPct val="90000"/>
            </a:lnSpc>
            <a:spcBef>
              <a:spcPct val="0"/>
            </a:spcBef>
            <a:spcAft>
              <a:spcPct val="15000"/>
            </a:spcAft>
            <a:buChar char="••"/>
          </a:pPr>
          <a:r>
            <a:rPr lang="en-GB" sz="3500" kern="1200" dirty="0" smtClean="0"/>
            <a:t>Certify</a:t>
          </a:r>
          <a:endParaRPr lang="en-GB" sz="3500" kern="1200" dirty="0"/>
        </a:p>
      </dsp:txBody>
      <dsp:txXfrm>
        <a:off x="3876024" y="1776925"/>
        <a:ext cx="3396964" cy="3332601"/>
      </dsp:txXfrm>
    </dsp:sp>
    <dsp:sp modelId="{1F9672E2-B83A-4523-8AE8-B574886AC45B}">
      <dsp:nvSpPr>
        <dsp:cNvPr id="0" name=""/>
        <dsp:cNvSpPr/>
      </dsp:nvSpPr>
      <dsp:spPr>
        <a:xfrm>
          <a:off x="7748564" y="418139"/>
          <a:ext cx="3396964" cy="13587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rtl="0">
            <a:lnSpc>
              <a:spcPct val="90000"/>
            </a:lnSpc>
            <a:spcBef>
              <a:spcPct val="0"/>
            </a:spcBef>
            <a:spcAft>
              <a:spcPct val="35000"/>
            </a:spcAft>
          </a:pPr>
          <a:r>
            <a:rPr lang="en-US" sz="3500" kern="1200" baseline="0" dirty="0" smtClean="0"/>
            <a:t>Engagement</a:t>
          </a:r>
          <a:endParaRPr lang="en-GB" sz="3500" kern="1200" dirty="0"/>
        </a:p>
      </dsp:txBody>
      <dsp:txXfrm>
        <a:off x="7748564" y="418139"/>
        <a:ext cx="3396964" cy="1358785"/>
      </dsp:txXfrm>
    </dsp:sp>
    <dsp:sp modelId="{D1CACD41-62CE-47A1-A5A4-2A4CD60E200B}">
      <dsp:nvSpPr>
        <dsp:cNvPr id="0" name=""/>
        <dsp:cNvSpPr/>
      </dsp:nvSpPr>
      <dsp:spPr>
        <a:xfrm>
          <a:off x="7748564" y="1776925"/>
          <a:ext cx="3396964" cy="333260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rtl="0">
            <a:lnSpc>
              <a:spcPct val="90000"/>
            </a:lnSpc>
            <a:spcBef>
              <a:spcPct val="0"/>
            </a:spcBef>
            <a:spcAft>
              <a:spcPct val="15000"/>
            </a:spcAft>
            <a:buChar char="••"/>
          </a:pPr>
          <a:r>
            <a:rPr lang="en-US" sz="3500" kern="1200" baseline="0" smtClean="0"/>
            <a:t>Accelerator Programs</a:t>
          </a:r>
          <a:endParaRPr lang="en-GB" sz="3500" kern="1200"/>
        </a:p>
        <a:p>
          <a:pPr marL="285750" lvl="1" indent="-285750" algn="l" defTabSz="1555750" rtl="0">
            <a:lnSpc>
              <a:spcPct val="90000"/>
            </a:lnSpc>
            <a:spcBef>
              <a:spcPct val="0"/>
            </a:spcBef>
            <a:spcAft>
              <a:spcPct val="15000"/>
            </a:spcAft>
            <a:buChar char="••"/>
          </a:pPr>
          <a:r>
            <a:rPr lang="en-US" sz="3500" kern="1200" baseline="0" dirty="0" smtClean="0"/>
            <a:t>Incentives</a:t>
          </a:r>
          <a:endParaRPr lang="en-GB" sz="3500" kern="1200" dirty="0"/>
        </a:p>
        <a:p>
          <a:pPr marL="285750" lvl="1" indent="-285750" algn="l" defTabSz="1555750" rtl="0">
            <a:lnSpc>
              <a:spcPct val="90000"/>
            </a:lnSpc>
            <a:spcBef>
              <a:spcPct val="0"/>
            </a:spcBef>
            <a:spcAft>
              <a:spcPct val="15000"/>
            </a:spcAft>
            <a:buChar char="••"/>
          </a:pPr>
          <a:r>
            <a:rPr lang="en-US" sz="3500" kern="1200" baseline="0" dirty="0" smtClean="0"/>
            <a:t>Marketing Campaigns</a:t>
          </a:r>
          <a:endParaRPr lang="en-GB" sz="3500" kern="1200" dirty="0"/>
        </a:p>
      </dsp:txBody>
      <dsp:txXfrm>
        <a:off x="7748564" y="1776925"/>
        <a:ext cx="3396964" cy="3332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F2D9B-BD18-4F5D-84AA-B6F764862F94}">
      <dsp:nvSpPr>
        <dsp:cNvPr id="0" name=""/>
        <dsp:cNvSpPr/>
      </dsp:nvSpPr>
      <dsp:spPr>
        <a:xfrm rot="5400000">
          <a:off x="7196761" y="-2851908"/>
          <a:ext cx="1365687" cy="7416099"/>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baseline="0" smtClean="0"/>
            <a:t>Cloud, what does it mean for your company</a:t>
          </a:r>
          <a:endParaRPr lang="en-GB" sz="2200" kern="1200"/>
        </a:p>
        <a:p>
          <a:pPr marL="228600" lvl="1" indent="-228600" algn="l" defTabSz="977900" rtl="0">
            <a:lnSpc>
              <a:spcPct val="90000"/>
            </a:lnSpc>
            <a:spcBef>
              <a:spcPct val="0"/>
            </a:spcBef>
            <a:spcAft>
              <a:spcPct val="15000"/>
            </a:spcAft>
            <a:buChar char="••"/>
          </a:pPr>
          <a:r>
            <a:rPr lang="en-GB" sz="2200" kern="1200" dirty="0" smtClean="0"/>
            <a:t>Shift from traditional Software Services to Cloud</a:t>
          </a:r>
          <a:endParaRPr lang="en-GB" sz="2200" kern="1200" dirty="0"/>
        </a:p>
      </dsp:txBody>
      <dsp:txXfrm rot="-5400000">
        <a:off x="4171556" y="239964"/>
        <a:ext cx="7349432" cy="1232353"/>
      </dsp:txXfrm>
    </dsp:sp>
    <dsp:sp modelId="{2B39B2D8-366F-4E0A-8E2F-7DFFEE45EFEA}">
      <dsp:nvSpPr>
        <dsp:cNvPr id="0" name=""/>
        <dsp:cNvSpPr/>
      </dsp:nvSpPr>
      <dsp:spPr>
        <a:xfrm>
          <a:off x="0" y="2586"/>
          <a:ext cx="4171555" cy="170710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baseline="0" dirty="0" smtClean="0"/>
            <a:t>Culture</a:t>
          </a:r>
          <a:endParaRPr lang="en-GB" sz="6500" kern="1200" dirty="0"/>
        </a:p>
      </dsp:txBody>
      <dsp:txXfrm>
        <a:off x="83334" y="85920"/>
        <a:ext cx="4004887" cy="1540441"/>
      </dsp:txXfrm>
    </dsp:sp>
    <dsp:sp modelId="{7C558E04-9A56-4FCD-ABED-58B44020DC8D}">
      <dsp:nvSpPr>
        <dsp:cNvPr id="0" name=""/>
        <dsp:cNvSpPr/>
      </dsp:nvSpPr>
      <dsp:spPr>
        <a:xfrm rot="5400000">
          <a:off x="7196761" y="-1059442"/>
          <a:ext cx="1365687" cy="7416099"/>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baseline="0" dirty="0" smtClean="0"/>
            <a:t>Be clear on what you do, be the best</a:t>
          </a:r>
          <a:endParaRPr lang="en-GB" sz="2200" kern="1200" dirty="0"/>
        </a:p>
        <a:p>
          <a:pPr marL="228600" lvl="1" indent="-228600" algn="l" defTabSz="977900" rtl="0">
            <a:lnSpc>
              <a:spcPct val="90000"/>
            </a:lnSpc>
            <a:spcBef>
              <a:spcPct val="0"/>
            </a:spcBef>
            <a:spcAft>
              <a:spcPct val="15000"/>
            </a:spcAft>
            <a:buChar char="••"/>
          </a:pPr>
          <a:r>
            <a:rPr lang="en-US" sz="2200" kern="1200" baseline="0" dirty="0" smtClean="0"/>
            <a:t>Partner to do the rest</a:t>
          </a:r>
          <a:endParaRPr lang="en-GB" sz="2200" kern="1200" dirty="0"/>
        </a:p>
      </dsp:txBody>
      <dsp:txXfrm rot="-5400000">
        <a:off x="4171556" y="2032430"/>
        <a:ext cx="7349432" cy="1232353"/>
      </dsp:txXfrm>
    </dsp:sp>
    <dsp:sp modelId="{D51770E8-70F1-4101-9F90-72147A377C92}">
      <dsp:nvSpPr>
        <dsp:cNvPr id="0" name=""/>
        <dsp:cNvSpPr/>
      </dsp:nvSpPr>
      <dsp:spPr>
        <a:xfrm>
          <a:off x="0" y="1795052"/>
          <a:ext cx="4171555" cy="170710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baseline="0" smtClean="0"/>
            <a:t>Focus</a:t>
          </a:r>
          <a:endParaRPr lang="en-GB" sz="6500" kern="1200"/>
        </a:p>
      </dsp:txBody>
      <dsp:txXfrm>
        <a:off x="83334" y="1878386"/>
        <a:ext cx="4004887" cy="1540441"/>
      </dsp:txXfrm>
    </dsp:sp>
    <dsp:sp modelId="{A54509E2-9DBD-432F-80D5-690F658340CC}">
      <dsp:nvSpPr>
        <dsp:cNvPr id="0" name=""/>
        <dsp:cNvSpPr/>
      </dsp:nvSpPr>
      <dsp:spPr>
        <a:xfrm rot="5400000">
          <a:off x="7196761" y="733022"/>
          <a:ext cx="1365687" cy="7416099"/>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baseline="0" dirty="0" smtClean="0"/>
            <a:t>Realism, know your Resource </a:t>
          </a:r>
          <a:r>
            <a:rPr lang="en-US" sz="2200" kern="1200" baseline="0" dirty="0" err="1" smtClean="0"/>
            <a:t>Utilisation</a:t>
          </a:r>
          <a:endParaRPr lang="en-GB" sz="2200" kern="1200" dirty="0"/>
        </a:p>
        <a:p>
          <a:pPr marL="228600" lvl="1" indent="-228600" algn="l" defTabSz="977900" rtl="0">
            <a:lnSpc>
              <a:spcPct val="90000"/>
            </a:lnSpc>
            <a:spcBef>
              <a:spcPct val="0"/>
            </a:spcBef>
            <a:spcAft>
              <a:spcPct val="15000"/>
            </a:spcAft>
            <a:buChar char="••"/>
          </a:pPr>
          <a:r>
            <a:rPr lang="en-US" sz="2200" kern="1200" baseline="0" dirty="0" smtClean="0"/>
            <a:t>Maintain Margins under pressure</a:t>
          </a:r>
          <a:endParaRPr lang="en-GB" sz="2200" kern="1200" dirty="0"/>
        </a:p>
        <a:p>
          <a:pPr marL="228600" lvl="1" indent="-228600" algn="l" defTabSz="977900" rtl="0">
            <a:lnSpc>
              <a:spcPct val="90000"/>
            </a:lnSpc>
            <a:spcBef>
              <a:spcPct val="0"/>
            </a:spcBef>
            <a:spcAft>
              <a:spcPct val="15000"/>
            </a:spcAft>
            <a:buChar char="••"/>
          </a:pPr>
          <a:r>
            <a:rPr lang="en-GB" sz="2200" kern="1200" dirty="0" smtClean="0"/>
            <a:t>Go to Market / Pricing</a:t>
          </a:r>
          <a:endParaRPr lang="en-GB" sz="2200" kern="1200" dirty="0"/>
        </a:p>
      </dsp:txBody>
      <dsp:txXfrm rot="-5400000">
        <a:off x="4171556" y="3824895"/>
        <a:ext cx="7349432" cy="1232353"/>
      </dsp:txXfrm>
    </dsp:sp>
    <dsp:sp modelId="{C91201A2-5513-42E6-953F-338F3A6E5086}">
      <dsp:nvSpPr>
        <dsp:cNvPr id="0" name=""/>
        <dsp:cNvSpPr/>
      </dsp:nvSpPr>
      <dsp:spPr>
        <a:xfrm>
          <a:off x="0" y="3587517"/>
          <a:ext cx="4171555" cy="170710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baseline="0" smtClean="0"/>
            <a:t>Revenue</a:t>
          </a:r>
          <a:endParaRPr lang="en-GB" sz="6500" kern="1200"/>
        </a:p>
      </dsp:txBody>
      <dsp:txXfrm>
        <a:off x="83334" y="3670851"/>
        <a:ext cx="4004887" cy="1540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420EE-A491-473F-A44F-473CAD64710B}">
      <dsp:nvSpPr>
        <dsp:cNvPr id="0" name=""/>
        <dsp:cNvSpPr/>
      </dsp:nvSpPr>
      <dsp:spPr>
        <a:xfrm rot="5400000">
          <a:off x="-418241" y="419551"/>
          <a:ext cx="2788279" cy="1951795"/>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kern="1200" baseline="0" smtClean="0"/>
            <a:t>ISV (CSV)</a:t>
          </a:r>
          <a:endParaRPr lang="en-GB" sz="3600" kern="1200"/>
        </a:p>
      </dsp:txBody>
      <dsp:txXfrm rot="-5400000">
        <a:off x="2" y="977207"/>
        <a:ext cx="1951795" cy="836484"/>
      </dsp:txXfrm>
    </dsp:sp>
    <dsp:sp modelId="{1247D70F-D1F8-4128-AC13-5B5C369086B4}">
      <dsp:nvSpPr>
        <dsp:cNvPr id="0" name=""/>
        <dsp:cNvSpPr/>
      </dsp:nvSpPr>
      <dsp:spPr>
        <a:xfrm rot="5400000">
          <a:off x="4318513" y="-2365408"/>
          <a:ext cx="1812381" cy="6545818"/>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608" tIns="37465" rIns="37465" bIns="37465" numCol="1" spcCol="1270" anchor="ctr" anchorCtr="0">
          <a:noAutofit/>
        </a:bodyPr>
        <a:lstStyle/>
        <a:p>
          <a:pPr marL="285750" lvl="1" indent="-285750" algn="l" defTabSz="2622550" rtl="0">
            <a:lnSpc>
              <a:spcPct val="90000"/>
            </a:lnSpc>
            <a:spcBef>
              <a:spcPct val="0"/>
            </a:spcBef>
            <a:spcAft>
              <a:spcPct val="15000"/>
            </a:spcAft>
            <a:buChar char="••"/>
          </a:pPr>
          <a:r>
            <a:rPr lang="en-US" sz="5900" kern="1200" baseline="0" smtClean="0"/>
            <a:t>Subscription</a:t>
          </a:r>
          <a:endParaRPr lang="en-GB" sz="5900" kern="1200"/>
        </a:p>
      </dsp:txBody>
      <dsp:txXfrm rot="-5400000">
        <a:off x="1951795" y="89783"/>
        <a:ext cx="6457345" cy="1635435"/>
      </dsp:txXfrm>
    </dsp:sp>
    <dsp:sp modelId="{C1C43005-2F3A-4DCD-9A30-967B36A715CF}">
      <dsp:nvSpPr>
        <dsp:cNvPr id="0" name=""/>
        <dsp:cNvSpPr/>
      </dsp:nvSpPr>
      <dsp:spPr>
        <a:xfrm rot="5400000">
          <a:off x="-418241" y="2925866"/>
          <a:ext cx="2788279" cy="1951795"/>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GB" sz="3600" kern="1200" smtClean="0"/>
            <a:t>SI</a:t>
          </a:r>
          <a:endParaRPr lang="en-GB" sz="3600" kern="1200"/>
        </a:p>
      </dsp:txBody>
      <dsp:txXfrm rot="-5400000">
        <a:off x="2" y="3483522"/>
        <a:ext cx="1951795" cy="836484"/>
      </dsp:txXfrm>
    </dsp:sp>
    <dsp:sp modelId="{5CD0C095-DA41-44EF-86AA-A07E1C73D153}">
      <dsp:nvSpPr>
        <dsp:cNvPr id="0" name=""/>
        <dsp:cNvSpPr/>
      </dsp:nvSpPr>
      <dsp:spPr>
        <a:xfrm rot="5400000">
          <a:off x="4318513" y="140906"/>
          <a:ext cx="1812381" cy="6545818"/>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608" tIns="37465" rIns="37465" bIns="37465" numCol="1" spcCol="1270" anchor="ctr" anchorCtr="0">
          <a:noAutofit/>
        </a:bodyPr>
        <a:lstStyle/>
        <a:p>
          <a:pPr marL="285750" lvl="1" indent="-285750" algn="l" defTabSz="2622550" rtl="0">
            <a:lnSpc>
              <a:spcPct val="90000"/>
            </a:lnSpc>
            <a:spcBef>
              <a:spcPct val="0"/>
            </a:spcBef>
            <a:spcAft>
              <a:spcPct val="15000"/>
            </a:spcAft>
            <a:buChar char="••"/>
          </a:pPr>
          <a:r>
            <a:rPr lang="en-GB" sz="5900" kern="1200" smtClean="0"/>
            <a:t>Annuity</a:t>
          </a:r>
          <a:endParaRPr lang="en-GB" sz="5900" kern="1200"/>
        </a:p>
      </dsp:txBody>
      <dsp:txXfrm rot="-5400000">
        <a:off x="1951795" y="2596098"/>
        <a:ext cx="6457345" cy="16354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0519C-A62D-4483-959E-1C2E2F40697D}">
      <dsp:nvSpPr>
        <dsp:cNvPr id="0" name=""/>
        <dsp:cNvSpPr/>
      </dsp:nvSpPr>
      <dsp:spPr>
        <a:xfrm>
          <a:off x="0" y="40308"/>
          <a:ext cx="11163006" cy="7464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baseline="0" smtClean="0"/>
            <a:t>New Age of Trust</a:t>
          </a:r>
          <a:endParaRPr lang="en-GB" sz="2900" kern="1200"/>
        </a:p>
      </dsp:txBody>
      <dsp:txXfrm>
        <a:off x="36439" y="76747"/>
        <a:ext cx="11090128" cy="673582"/>
      </dsp:txXfrm>
    </dsp:sp>
    <dsp:sp modelId="{9D50127B-5BA1-4831-84CF-07DA21FFC457}">
      <dsp:nvSpPr>
        <dsp:cNvPr id="0" name=""/>
        <dsp:cNvSpPr/>
      </dsp:nvSpPr>
      <dsp:spPr>
        <a:xfrm>
          <a:off x="0" y="786768"/>
          <a:ext cx="11163006" cy="85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425"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baseline="0" smtClean="0"/>
            <a:t>Traditional trust under review</a:t>
          </a:r>
          <a:endParaRPr lang="en-GB" sz="2300" kern="1200"/>
        </a:p>
        <a:p>
          <a:pPr marL="228600" lvl="1" indent="-228600" algn="l" defTabSz="1022350" rtl="0">
            <a:lnSpc>
              <a:spcPct val="90000"/>
            </a:lnSpc>
            <a:spcBef>
              <a:spcPct val="0"/>
            </a:spcBef>
            <a:spcAft>
              <a:spcPct val="20000"/>
            </a:spcAft>
            <a:buChar char="••"/>
          </a:pPr>
          <a:r>
            <a:rPr lang="en-US" sz="2300" kern="1200" baseline="0" smtClean="0"/>
            <a:t>Event horizon risk of churn</a:t>
          </a:r>
          <a:endParaRPr lang="en-GB" sz="2300" kern="1200"/>
        </a:p>
      </dsp:txBody>
      <dsp:txXfrm>
        <a:off x="0" y="786768"/>
        <a:ext cx="11163006" cy="855427"/>
      </dsp:txXfrm>
    </dsp:sp>
    <dsp:sp modelId="{11EECA8E-7844-48A4-BAD5-5AEA43DA5A3F}">
      <dsp:nvSpPr>
        <dsp:cNvPr id="0" name=""/>
        <dsp:cNvSpPr/>
      </dsp:nvSpPr>
      <dsp:spPr>
        <a:xfrm>
          <a:off x="0" y="1642195"/>
          <a:ext cx="11163006" cy="7464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baseline="0" smtClean="0"/>
            <a:t>New Models of Engagement</a:t>
          </a:r>
          <a:endParaRPr lang="en-GB" sz="2900" kern="1200"/>
        </a:p>
      </dsp:txBody>
      <dsp:txXfrm>
        <a:off x="36439" y="1678634"/>
        <a:ext cx="11090128" cy="673582"/>
      </dsp:txXfrm>
    </dsp:sp>
    <dsp:sp modelId="{703902AB-E004-4123-A091-C2D02E0BFD2F}">
      <dsp:nvSpPr>
        <dsp:cNvPr id="0" name=""/>
        <dsp:cNvSpPr/>
      </dsp:nvSpPr>
      <dsp:spPr>
        <a:xfrm>
          <a:off x="0" y="2388655"/>
          <a:ext cx="11163006" cy="1290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425"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baseline="0" smtClean="0"/>
            <a:t>Business Context NOT just Technology</a:t>
          </a:r>
          <a:endParaRPr lang="en-GB" sz="2300" kern="1200"/>
        </a:p>
        <a:p>
          <a:pPr marL="228600" lvl="1" indent="-228600" algn="l" defTabSz="1022350" rtl="0">
            <a:lnSpc>
              <a:spcPct val="90000"/>
            </a:lnSpc>
            <a:spcBef>
              <a:spcPct val="0"/>
            </a:spcBef>
            <a:spcAft>
              <a:spcPct val="20000"/>
            </a:spcAft>
            <a:buChar char="••"/>
          </a:pPr>
          <a:r>
            <a:rPr lang="en-US" sz="2300" kern="1200" baseline="0" dirty="0" smtClean="0"/>
            <a:t>Cloud delivery</a:t>
          </a:r>
          <a:endParaRPr lang="en-GB" sz="2300" kern="1200" dirty="0"/>
        </a:p>
        <a:p>
          <a:pPr marL="228600" lvl="1" indent="-228600" algn="l" defTabSz="1022350" rtl="0">
            <a:lnSpc>
              <a:spcPct val="90000"/>
            </a:lnSpc>
            <a:spcBef>
              <a:spcPct val="0"/>
            </a:spcBef>
            <a:spcAft>
              <a:spcPct val="20000"/>
            </a:spcAft>
            <a:buChar char="••"/>
          </a:pPr>
          <a:r>
            <a:rPr lang="en-US" sz="2300" kern="1200" baseline="0" dirty="0" smtClean="0"/>
            <a:t>Corporate attitudes evolving (Business v. IT)</a:t>
          </a:r>
          <a:endParaRPr lang="en-GB" sz="2300" kern="1200" dirty="0"/>
        </a:p>
      </dsp:txBody>
      <dsp:txXfrm>
        <a:off x="0" y="2388655"/>
        <a:ext cx="11163006" cy="1290645"/>
      </dsp:txXfrm>
    </dsp:sp>
    <dsp:sp modelId="{C83CECBC-B091-4E84-B33C-CF302F87A13F}">
      <dsp:nvSpPr>
        <dsp:cNvPr id="0" name=""/>
        <dsp:cNvSpPr/>
      </dsp:nvSpPr>
      <dsp:spPr>
        <a:xfrm>
          <a:off x="0" y="3679300"/>
          <a:ext cx="11163006" cy="7464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baseline="0" dirty="0" smtClean="0"/>
            <a:t>Visibility</a:t>
          </a:r>
          <a:endParaRPr lang="en-GB" sz="2900" kern="1200" dirty="0"/>
        </a:p>
      </dsp:txBody>
      <dsp:txXfrm>
        <a:off x="36439" y="3715739"/>
        <a:ext cx="11090128" cy="673582"/>
      </dsp:txXfrm>
    </dsp:sp>
    <dsp:sp modelId="{899ADFD4-556A-4C8D-89A9-29191DE99506}">
      <dsp:nvSpPr>
        <dsp:cNvPr id="0" name=""/>
        <dsp:cNvSpPr/>
      </dsp:nvSpPr>
      <dsp:spPr>
        <a:xfrm>
          <a:off x="0" y="4425760"/>
          <a:ext cx="11163006" cy="85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425"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baseline="0" dirty="0" smtClean="0"/>
            <a:t>Choice</a:t>
          </a:r>
          <a:endParaRPr lang="en-GB" sz="2300" kern="1200" dirty="0"/>
        </a:p>
        <a:p>
          <a:pPr marL="228600" lvl="1" indent="-228600" algn="l" defTabSz="1022350" rtl="0">
            <a:lnSpc>
              <a:spcPct val="90000"/>
            </a:lnSpc>
            <a:spcBef>
              <a:spcPct val="0"/>
            </a:spcBef>
            <a:spcAft>
              <a:spcPct val="20000"/>
            </a:spcAft>
            <a:buChar char="••"/>
          </a:pPr>
          <a:r>
            <a:rPr lang="en-US" sz="2300" kern="1200" baseline="0" dirty="0" smtClean="0"/>
            <a:t>Brand</a:t>
          </a:r>
          <a:endParaRPr lang="en-GB" sz="2300" kern="1200" dirty="0"/>
        </a:p>
      </dsp:txBody>
      <dsp:txXfrm>
        <a:off x="0" y="4425760"/>
        <a:ext cx="11163006" cy="8554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WPC 2012</a:t>
            </a:r>
          </a:p>
          <a:p>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7/11/2012</a:t>
            </a:fld>
            <a:endParaRPr lang="en-US"/>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WPC 2012</a:t>
            </a:r>
            <a:endParaRPr lang="en-US" dirty="0"/>
          </a:p>
        </p:txBody>
      </p:sp>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7/11/2012</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BL38p Making Money with Microsoft Cloud, the Real-World How-To.</a:t>
            </a:r>
          </a:p>
          <a:p>
            <a:endParaRPr lang="en-GB" dirty="0" smtClean="0"/>
          </a:p>
          <a:p>
            <a:r>
              <a:rPr lang="en-GB" dirty="0" smtClean="0"/>
              <a:t>Session Type: Partner Panel Session </a:t>
            </a:r>
          </a:p>
          <a:p>
            <a:endParaRPr lang="en-GB" dirty="0" smtClean="0"/>
          </a:p>
          <a:p>
            <a:r>
              <a:rPr lang="en-GB" dirty="0" smtClean="0"/>
              <a:t>Track: Business Leadership/Sales Excellence/Marketing </a:t>
            </a:r>
          </a:p>
          <a:p>
            <a:endParaRPr lang="en-US" dirty="0"/>
          </a:p>
        </p:txBody>
      </p:sp>
      <p:sp>
        <p:nvSpPr>
          <p:cNvPr id="4" name="Header Placeholder 3"/>
          <p:cNvSpPr>
            <a:spLocks noGrp="1"/>
          </p:cNvSpPr>
          <p:nvPr>
            <p:ph type="hdr" sz="quarter" idx="10"/>
          </p:nvPr>
        </p:nvSpPr>
        <p:spPr/>
        <p:txBody>
          <a:bodyPr/>
          <a:lstStyle/>
          <a:p>
            <a:r>
              <a:rPr lang="en-US" dirty="0"/>
              <a:t>WPC 2012</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D374CAE-DBB6-40F4-B1A2-058486AC4DEA}" type="datetime1">
              <a:rPr lang="en-US" smtClean="0"/>
              <a:t>7/11/2012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dirty="0"/>
          </a:p>
        </p:txBody>
      </p:sp>
    </p:spTree>
    <p:extLst>
      <p:ext uri="{BB962C8B-B14F-4D97-AF65-F5344CB8AC3E}">
        <p14:creationId xmlns:p14="http://schemas.microsoft.com/office/powerpoint/2010/main" val="286816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Challenge</a:t>
            </a:r>
            <a:r>
              <a:rPr lang="en-GB" baseline="0" dirty="0" smtClean="0"/>
              <a:t> is how business get their heads around the ‘Cloud Computing’.</a:t>
            </a:r>
          </a:p>
          <a:p>
            <a:endParaRPr lang="en-GB" baseline="0" dirty="0" smtClean="0"/>
          </a:p>
          <a:p>
            <a:r>
              <a:rPr lang="en-GB" baseline="0" dirty="0" smtClean="0"/>
              <a:t>Business on both sides of the table – IT Companies and their Customers.</a:t>
            </a:r>
          </a:p>
          <a:p>
            <a:endParaRPr lang="en-GB" baseline="0" dirty="0" smtClean="0"/>
          </a:p>
          <a:p>
            <a:r>
              <a:rPr lang="en-GB" baseline="0" dirty="0" smtClean="0"/>
              <a:t>The reason for this is Cloud Computing is not very distinct.</a:t>
            </a:r>
          </a:p>
        </p:txBody>
      </p:sp>
      <p:sp>
        <p:nvSpPr>
          <p:cNvPr id="4" name="Header Placeholder 3"/>
          <p:cNvSpPr>
            <a:spLocks noGrp="1"/>
          </p:cNvSpPr>
          <p:nvPr>
            <p:ph type="hdr" sz="quarter" idx="10"/>
          </p:nvPr>
        </p:nvSpPr>
        <p:spPr/>
        <p:txBody>
          <a:bodyPr/>
          <a:lstStyle/>
          <a:p>
            <a:r>
              <a:rPr lang="en-US" smtClean="0"/>
              <a:t>WPC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9A6EA47-260B-4AA0-8E23-E3843A5569FF}" type="datetime1">
              <a:rPr lang="en-US" smtClean="0"/>
              <a:t>7/11/2012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13</a:t>
            </a:fld>
            <a:endParaRPr lang="en-US" dirty="0"/>
          </a:p>
        </p:txBody>
      </p:sp>
    </p:spTree>
    <p:extLst>
      <p:ext uri="{BB962C8B-B14F-4D97-AF65-F5344CB8AC3E}">
        <p14:creationId xmlns:p14="http://schemas.microsoft.com/office/powerpoint/2010/main" val="2351407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WPC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A8131E4-3F7C-41EC-A838-7F5FF0EE60F8}" type="datetime1">
              <a:rPr lang="en-US" smtClean="0"/>
              <a:t>7/11/2012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14</a:t>
            </a:fld>
            <a:endParaRPr lang="en-US" dirty="0"/>
          </a:p>
        </p:txBody>
      </p:sp>
    </p:spTree>
    <p:extLst>
      <p:ext uri="{BB962C8B-B14F-4D97-AF65-F5344CB8AC3E}">
        <p14:creationId xmlns:p14="http://schemas.microsoft.com/office/powerpoint/2010/main" val="3252221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900" kern="1200" dirty="0" smtClean="0">
                <a:solidFill>
                  <a:schemeClr val="tx1"/>
                </a:solidFill>
                <a:effectLst/>
                <a:latin typeface="Segoe UI Light" pitchFamily="34" charset="0"/>
                <a:ea typeface="+mn-ea"/>
                <a:cs typeface="+mn-cs"/>
              </a:rPr>
              <a:t>Microsoft program benefits – how this has affected our approach:</a:t>
            </a:r>
          </a:p>
          <a:p>
            <a:pPr lvl="1"/>
            <a:r>
              <a:rPr lang="en-GB" sz="900" kern="1200" dirty="0" smtClean="0">
                <a:solidFill>
                  <a:schemeClr val="tx1"/>
                </a:solidFill>
                <a:effectLst/>
                <a:latin typeface="Segoe UI Light" pitchFamily="34" charset="0"/>
                <a:ea typeface="+mn-ea"/>
                <a:cs typeface="+mn-cs"/>
              </a:rPr>
              <a:t>azure incubator program</a:t>
            </a:r>
          </a:p>
          <a:p>
            <a:pPr lvl="1"/>
            <a:r>
              <a:rPr lang="en-GB" sz="900" kern="1200" dirty="0" smtClean="0">
                <a:solidFill>
                  <a:schemeClr val="tx1"/>
                </a:solidFill>
                <a:effectLst/>
                <a:latin typeface="Segoe UI Light" pitchFamily="34" charset="0"/>
                <a:ea typeface="+mn-ea"/>
                <a:cs typeface="+mn-cs"/>
              </a:rPr>
              <a:t>MPSC</a:t>
            </a:r>
          </a:p>
          <a:p>
            <a:pPr lvl="1"/>
            <a:r>
              <a:rPr lang="en-GB" sz="900" kern="1200" dirty="0" smtClean="0">
                <a:solidFill>
                  <a:schemeClr val="tx1"/>
                </a:solidFill>
                <a:effectLst/>
                <a:latin typeface="Segoe UI Light" pitchFamily="34" charset="0"/>
                <a:ea typeface="+mn-ea"/>
                <a:cs typeface="+mn-cs"/>
              </a:rPr>
              <a:t>Gold cert ISV</a:t>
            </a:r>
          </a:p>
          <a:p>
            <a:pPr lvl="1"/>
            <a:r>
              <a:rPr lang="en-GB" sz="900" kern="1200" dirty="0" smtClean="0">
                <a:solidFill>
                  <a:schemeClr val="tx1"/>
                </a:solidFill>
                <a:effectLst/>
                <a:latin typeface="Segoe UI Light" pitchFamily="34" charset="0"/>
                <a:ea typeface="+mn-ea"/>
                <a:cs typeface="+mn-cs"/>
              </a:rPr>
              <a:t>Office TAP 15</a:t>
            </a:r>
          </a:p>
          <a:p>
            <a:pPr lvl="1"/>
            <a:r>
              <a:rPr lang="en-GB" sz="900" kern="1200" dirty="0" smtClean="0">
                <a:solidFill>
                  <a:schemeClr val="tx1"/>
                </a:solidFill>
                <a:effectLst/>
                <a:latin typeface="Segoe UI Light" pitchFamily="34" charset="0"/>
                <a:ea typeface="+mn-ea"/>
                <a:cs typeface="+mn-cs"/>
              </a:rPr>
              <a:t>Premier support for ISVs</a:t>
            </a:r>
          </a:p>
          <a:p>
            <a:pPr lvl="1"/>
            <a:r>
              <a:rPr lang="en-GB" sz="900" kern="1200" dirty="0" smtClean="0">
                <a:solidFill>
                  <a:schemeClr val="tx1"/>
                </a:solidFill>
                <a:effectLst/>
                <a:latin typeface="Segoe UI Light" pitchFamily="34" charset="0"/>
                <a:ea typeface="+mn-ea"/>
                <a:cs typeface="+mn-cs"/>
              </a:rPr>
              <a:t>Hi-potential ISV partner</a:t>
            </a:r>
          </a:p>
          <a:p>
            <a:endParaRPr lang="en-US" dirty="0"/>
          </a:p>
        </p:txBody>
      </p:sp>
      <p:sp>
        <p:nvSpPr>
          <p:cNvPr id="4" name="Header Placeholder 3"/>
          <p:cNvSpPr>
            <a:spLocks noGrp="1"/>
          </p:cNvSpPr>
          <p:nvPr>
            <p:ph type="hdr" sz="quarter" idx="10"/>
          </p:nvPr>
        </p:nvSpPr>
        <p:spPr/>
        <p:txBody>
          <a:bodyPr/>
          <a:lstStyle/>
          <a:p>
            <a:r>
              <a:rPr lang="en-US" dirty="0"/>
              <a:t>WPC 2012</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6CA429-E080-40FA-9689-DB46C2A24F3B}" type="datetime1">
              <a:rPr lang="en-US" smtClean="0"/>
              <a:t>7/11/2012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15</a:t>
            </a:fld>
            <a:endParaRPr lang="en-US" dirty="0"/>
          </a:p>
        </p:txBody>
      </p:sp>
    </p:spTree>
    <p:extLst>
      <p:ext uri="{BB962C8B-B14F-4D97-AF65-F5344CB8AC3E}">
        <p14:creationId xmlns:p14="http://schemas.microsoft.com/office/powerpoint/2010/main" val="2043624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A shift change in the way you will retain and protect value, placing emphasis on Brand. With changing landscape</a:t>
            </a:r>
            <a:r>
              <a:rPr lang="en-GB" baseline="0" dirty="0" smtClean="0"/>
              <a:t> and perception of software value moving from old world of point releases to real-time updates.</a:t>
            </a:r>
            <a:endParaRPr lang="en-GB" dirty="0" smtClean="0"/>
          </a:p>
          <a:p>
            <a:endParaRPr lang="en-US" dirty="0"/>
          </a:p>
        </p:txBody>
      </p:sp>
      <p:sp>
        <p:nvSpPr>
          <p:cNvPr id="4" name="Header Placeholder 3"/>
          <p:cNvSpPr>
            <a:spLocks noGrp="1"/>
          </p:cNvSpPr>
          <p:nvPr>
            <p:ph type="hdr" sz="quarter" idx="10"/>
          </p:nvPr>
        </p:nvSpPr>
        <p:spPr/>
        <p:txBody>
          <a:bodyPr/>
          <a:lstStyle/>
          <a:p>
            <a:r>
              <a:rPr lang="en-US" dirty="0"/>
              <a:t>WPC 2012</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6CA429-E080-40FA-9689-DB46C2A24F3B}" type="datetime1">
              <a:rPr lang="en-US" smtClean="0"/>
              <a:t>7/11/2012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16</a:t>
            </a:fld>
            <a:endParaRPr lang="en-US" dirty="0"/>
          </a:p>
        </p:txBody>
      </p:sp>
    </p:spTree>
    <p:extLst>
      <p:ext uri="{BB962C8B-B14F-4D97-AF65-F5344CB8AC3E}">
        <p14:creationId xmlns:p14="http://schemas.microsoft.com/office/powerpoint/2010/main" val="2043624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WPC 2012</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6CA429-E080-40FA-9689-DB46C2A24F3B}" type="datetime1">
              <a:rPr lang="en-US" smtClean="0"/>
              <a:t>7/11/2012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17</a:t>
            </a:fld>
            <a:endParaRPr lang="en-US" dirty="0"/>
          </a:p>
        </p:txBody>
      </p:sp>
    </p:spTree>
    <p:extLst>
      <p:ext uri="{BB962C8B-B14F-4D97-AF65-F5344CB8AC3E}">
        <p14:creationId xmlns:p14="http://schemas.microsoft.com/office/powerpoint/2010/main" val="2043624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What is demanded by the market today is an increased ability for IT services companies to communicate and shape purpose in a Business context NOT just Technological, the challenge is how to provide visibility of this capability to the customer and ready the delivery channel.  </a:t>
            </a:r>
          </a:p>
          <a:p>
            <a:pPr algn="just"/>
            <a:endParaRPr lang="en-GB" dirty="0" smtClean="0"/>
          </a:p>
          <a:p>
            <a:pPr marL="0" marR="0" indent="0" algn="just" defTabSz="914400" rtl="0" eaLnBrk="0" fontAlgn="base" latinLnBrk="0" hangingPunct="0">
              <a:lnSpc>
                <a:spcPct val="100000"/>
              </a:lnSpc>
              <a:spcBef>
                <a:spcPct val="30000"/>
              </a:spcBef>
              <a:spcAft>
                <a:spcPct val="0"/>
              </a:spcAft>
              <a:buClrTx/>
              <a:buSzTx/>
              <a:buFontTx/>
              <a:buNone/>
              <a:tabLst/>
              <a:defRPr/>
            </a:pPr>
            <a:r>
              <a:rPr lang="en-GB" dirty="0" smtClean="0"/>
              <a:t>Please</a:t>
            </a:r>
            <a:r>
              <a:rPr lang="en-GB" baseline="0" dirty="0" smtClean="0"/>
              <a:t> believe me this is </a:t>
            </a:r>
            <a:r>
              <a:rPr lang="en-GB" dirty="0" smtClean="0"/>
              <a:t>Re-defining Corporate Structures as we have known</a:t>
            </a:r>
            <a:r>
              <a:rPr lang="en-GB" baseline="0" dirty="0" smtClean="0"/>
              <a:t> them, their p</a:t>
            </a:r>
            <a:r>
              <a:rPr lang="en-GB" dirty="0" smtClean="0"/>
              <a:t>rocesses and traditional modus operandi</a:t>
            </a:r>
            <a:r>
              <a:rPr lang="en-GB" baseline="0" dirty="0" smtClean="0"/>
              <a:t>. </a:t>
            </a:r>
            <a:endParaRPr lang="en-GB" dirty="0" smtClean="0"/>
          </a:p>
          <a:p>
            <a:endParaRPr lang="en-GB" dirty="0" smtClean="0"/>
          </a:p>
          <a:p>
            <a:endParaRPr lang="en-US" dirty="0"/>
          </a:p>
        </p:txBody>
      </p:sp>
      <p:sp>
        <p:nvSpPr>
          <p:cNvPr id="4" name="Header Placeholder 3"/>
          <p:cNvSpPr>
            <a:spLocks noGrp="1"/>
          </p:cNvSpPr>
          <p:nvPr>
            <p:ph type="hdr" sz="quarter" idx="10"/>
          </p:nvPr>
        </p:nvSpPr>
        <p:spPr/>
        <p:txBody>
          <a:bodyPr/>
          <a:lstStyle/>
          <a:p>
            <a:r>
              <a:rPr lang="en-US" dirty="0"/>
              <a:t>WPC 2012</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6CA429-E080-40FA-9689-DB46C2A24F3B}" type="datetime1">
              <a:rPr lang="en-US" smtClean="0"/>
              <a:t>7/11/2012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18</a:t>
            </a:fld>
            <a:endParaRPr lang="en-US" dirty="0"/>
          </a:p>
        </p:txBody>
      </p:sp>
    </p:spTree>
    <p:extLst>
      <p:ext uri="{BB962C8B-B14F-4D97-AF65-F5344CB8AC3E}">
        <p14:creationId xmlns:p14="http://schemas.microsoft.com/office/powerpoint/2010/main" val="2043624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154033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SLA’s are not worth the paper they are printed </a:t>
            </a:r>
            <a:r>
              <a:rPr lang="en-GB" dirty="0" smtClean="0"/>
              <a:t>on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010720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478627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Partnering is key and that is where the IAMCP is your friend and a trusted networking resource, your safety net of professional organisations that can be</a:t>
            </a:r>
            <a:r>
              <a:rPr lang="en-GB" baseline="0" dirty="0" smtClean="0"/>
              <a:t> drawn on as an extension of your own team.</a:t>
            </a:r>
            <a:endParaRPr lang="en-GB" dirty="0" smtClean="0"/>
          </a:p>
          <a:p>
            <a:endParaRPr lang="en-GB" dirty="0" smtClean="0"/>
          </a:p>
          <a:p>
            <a:r>
              <a:rPr lang="en-GB" dirty="0" smtClean="0"/>
              <a:t>IAMCP</a:t>
            </a:r>
            <a:r>
              <a:rPr lang="en-GB" baseline="0" dirty="0" smtClean="0"/>
              <a:t> cuts through the dross and gives you a support network to develop your business into the cloud and build the all valuable service tail revenue.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22</a:t>
            </a:fld>
            <a:endParaRPr lang="sv-SE"/>
          </a:p>
        </p:txBody>
      </p:sp>
    </p:spTree>
    <p:extLst>
      <p:ext uri="{BB962C8B-B14F-4D97-AF65-F5344CB8AC3E}">
        <p14:creationId xmlns:p14="http://schemas.microsoft.com/office/powerpoint/2010/main" val="164777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Real-world scenarios and shared experiences that will help you accelerate your business adaptation to cloud computing. How working more effectively and efficiently can be achieved to make the tighter margin demands of the cloud. The pivotal role partnering models have in delivering richer and faster solutions. Moving beyond the subscription revenue, hear how the cloud really delivers value, how to evolve your strategic product roadmap planning and unique customer propositions. When it comes to the real-world lessons hear from ISVs and service partners who are successfully walking the talk.</a:t>
            </a:r>
            <a:endParaRPr lang="en-US" dirty="0"/>
          </a:p>
        </p:txBody>
      </p:sp>
      <p:sp>
        <p:nvSpPr>
          <p:cNvPr id="4" name="Header Placeholder 3"/>
          <p:cNvSpPr>
            <a:spLocks noGrp="1"/>
          </p:cNvSpPr>
          <p:nvPr>
            <p:ph type="hdr" sz="quarter" idx="10"/>
          </p:nvPr>
        </p:nvSpPr>
        <p:spPr/>
        <p:txBody>
          <a:bodyPr/>
          <a:lstStyle/>
          <a:p>
            <a:r>
              <a:rPr lang="en-US" dirty="0"/>
              <a:t>WPC 2012</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4664A66-7F43-48D1-91D2-AE7A931D6495}" type="datetime1">
              <a:rPr lang="en-US" smtClean="0"/>
              <a:t>7/11/2012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a:t>
            </a:fld>
            <a:endParaRPr lang="en-US" dirty="0"/>
          </a:p>
        </p:txBody>
      </p:sp>
    </p:spTree>
    <p:extLst>
      <p:ext uri="{BB962C8B-B14F-4D97-AF65-F5344CB8AC3E}">
        <p14:creationId xmlns:p14="http://schemas.microsoft.com/office/powerpoint/2010/main" val="2865526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NRG Business</a:t>
            </a:r>
            <a:r>
              <a:rPr lang="en-GB" baseline="0" dirty="0" smtClean="0"/>
              <a:t> Details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983697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WPC 2012</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BB6559B-C68D-49B4-97AE-9BB74C417927}" type="datetime1">
              <a:rPr lang="en-US" smtClean="0"/>
              <a:t>7/11/2012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24</a:t>
            </a:fld>
            <a:endParaRPr lang="en-US" dirty="0"/>
          </a:p>
        </p:txBody>
      </p:sp>
    </p:spTree>
    <p:extLst>
      <p:ext uri="{BB962C8B-B14F-4D97-AF65-F5344CB8AC3E}">
        <p14:creationId xmlns:p14="http://schemas.microsoft.com/office/powerpoint/2010/main" val="369592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not about me its about the shared insights I believe I continuously</a:t>
            </a:r>
            <a:r>
              <a:rPr lang="en-GB" baseline="0" dirty="0" smtClean="0"/>
              <a:t> experience from my engagements across the industry, and especially through the IAMCP and the SME sector which is the predominant space that Microsoft Partners occupy.</a:t>
            </a:r>
          </a:p>
          <a:p>
            <a:endParaRPr lang="en-GB" baseline="0" dirty="0" smtClean="0"/>
          </a:p>
          <a:p>
            <a:r>
              <a:rPr lang="en-GB" baseline="0" dirty="0" smtClean="0"/>
              <a:t>I am here by the grace of IAMCP and whilst I may reference experiences these are from the broader church of IAMCP members and not exclusively my own.</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a:t>
            </a:fld>
            <a:endParaRPr lang="sv-SE"/>
          </a:p>
        </p:txBody>
      </p:sp>
    </p:spTree>
    <p:extLst>
      <p:ext uri="{BB962C8B-B14F-4D97-AF65-F5344CB8AC3E}">
        <p14:creationId xmlns:p14="http://schemas.microsoft.com/office/powerpoint/2010/main" val="46367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900" b="1" kern="1200" dirty="0" smtClean="0">
                <a:solidFill>
                  <a:schemeClr val="tx1"/>
                </a:solidFill>
                <a:effectLst/>
                <a:latin typeface="Segoe UI Light" pitchFamily="34" charset="0"/>
                <a:ea typeface="+mn-ea"/>
                <a:cs typeface="+mn-cs"/>
              </a:rPr>
              <a:t>Introduction </a:t>
            </a:r>
            <a:r>
              <a:rPr lang="en-GB" sz="900" kern="1200" dirty="0" smtClean="0">
                <a:solidFill>
                  <a:schemeClr val="tx1"/>
                </a:solidFill>
                <a:effectLst/>
                <a:latin typeface="Segoe UI Light" pitchFamily="34" charset="0"/>
                <a:ea typeface="+mn-ea"/>
                <a:cs typeface="+mn-cs"/>
              </a:rPr>
              <a:t>– NRG Intro followed by brief intro by each partner. Then</a:t>
            </a:r>
            <a:r>
              <a:rPr lang="en-GB" sz="900" kern="1200" baseline="0" dirty="0" smtClean="0">
                <a:solidFill>
                  <a:schemeClr val="tx1"/>
                </a:solidFill>
                <a:effectLst/>
                <a:latin typeface="Segoe UI Light" pitchFamily="34" charset="0"/>
                <a:ea typeface="+mn-ea"/>
                <a:cs typeface="+mn-cs"/>
              </a:rPr>
              <a:t> NRG </a:t>
            </a:r>
            <a:r>
              <a:rPr lang="en-GB" sz="900" kern="1200" dirty="0" smtClean="0">
                <a:solidFill>
                  <a:schemeClr val="tx1"/>
                </a:solidFill>
                <a:effectLst/>
                <a:latin typeface="Segoe UI Light" pitchFamily="34" charset="0"/>
                <a:ea typeface="+mn-ea"/>
                <a:cs typeface="+mn-cs"/>
              </a:rPr>
              <a:t>do a 10/15 minute setting the theme.</a:t>
            </a:r>
          </a:p>
          <a:p>
            <a:r>
              <a:rPr lang="en-GB" sz="900" kern="1200" dirty="0" smtClean="0">
                <a:solidFill>
                  <a:schemeClr val="tx1"/>
                </a:solidFill>
                <a:effectLst/>
                <a:latin typeface="Segoe UI Light" pitchFamily="34" charset="0"/>
                <a:ea typeface="+mn-ea"/>
                <a:cs typeface="+mn-cs"/>
              </a:rPr>
              <a:t> </a:t>
            </a:r>
          </a:p>
          <a:p>
            <a:pPr lvl="0"/>
            <a:r>
              <a:rPr lang="en-GB" sz="900" b="1" kern="1200" dirty="0" smtClean="0">
                <a:solidFill>
                  <a:schemeClr val="tx1"/>
                </a:solidFill>
                <a:effectLst/>
                <a:latin typeface="Segoe UI Light" pitchFamily="34" charset="0"/>
                <a:ea typeface="+mn-ea"/>
                <a:cs typeface="+mn-cs"/>
              </a:rPr>
              <a:t>Panel Pointers</a:t>
            </a:r>
            <a:r>
              <a:rPr lang="en-GB" sz="900" kern="1200" dirty="0" smtClean="0">
                <a:solidFill>
                  <a:schemeClr val="tx1"/>
                </a:solidFill>
                <a:effectLst/>
                <a:latin typeface="Segoe UI Light" pitchFamily="34" charset="0"/>
                <a:ea typeface="+mn-ea"/>
                <a:cs typeface="+mn-cs"/>
              </a:rPr>
              <a:t> – NRG to lead in each of the Panel with questions for panellists to either challenge or support the points made when I set the theme. Key points can be summarised as follows:</a:t>
            </a:r>
          </a:p>
          <a:p>
            <a:r>
              <a:rPr lang="en-GB" sz="900" kern="1200" dirty="0" smtClean="0">
                <a:solidFill>
                  <a:schemeClr val="tx1"/>
                </a:solidFill>
                <a:effectLst/>
                <a:latin typeface="Segoe UI Light" pitchFamily="34" charset="0"/>
                <a:ea typeface="+mn-ea"/>
                <a:cs typeface="+mn-cs"/>
              </a:rPr>
              <a:t> </a:t>
            </a:r>
          </a:p>
          <a:p>
            <a:r>
              <a:rPr lang="en-GB" sz="900" kern="1200" dirty="0" err="1" smtClean="0">
                <a:solidFill>
                  <a:schemeClr val="tx1"/>
                </a:solidFill>
                <a:effectLst/>
                <a:latin typeface="Segoe UI Light" pitchFamily="34" charset="0"/>
                <a:ea typeface="+mn-ea"/>
                <a:cs typeface="+mn-cs"/>
              </a:rPr>
              <a:t>Solidsoft</a:t>
            </a:r>
            <a:r>
              <a:rPr lang="en-GB" sz="900" kern="1200" dirty="0" smtClean="0">
                <a:solidFill>
                  <a:schemeClr val="tx1"/>
                </a:solidFill>
                <a:effectLst/>
                <a:latin typeface="Segoe UI Light" pitchFamily="34" charset="0"/>
                <a:ea typeface="+mn-ea"/>
                <a:cs typeface="+mn-cs"/>
              </a:rPr>
              <a:t>:</a:t>
            </a:r>
          </a:p>
          <a:p>
            <a:pPr lvl="0"/>
            <a:r>
              <a:rPr lang="en-GB" sz="900" kern="1200" dirty="0" smtClean="0">
                <a:solidFill>
                  <a:schemeClr val="tx1"/>
                </a:solidFill>
                <a:effectLst/>
                <a:latin typeface="Segoe UI Light" pitchFamily="34" charset="0"/>
                <a:ea typeface="+mn-ea"/>
                <a:cs typeface="+mn-cs"/>
              </a:rPr>
              <a:t>Shift from traditional Software Services to Cloud.</a:t>
            </a:r>
          </a:p>
          <a:p>
            <a:pPr lvl="0"/>
            <a:r>
              <a:rPr lang="en-GB" sz="900" kern="1200" dirty="0" smtClean="0">
                <a:solidFill>
                  <a:schemeClr val="tx1"/>
                </a:solidFill>
                <a:effectLst/>
                <a:latin typeface="Segoe UI Light" pitchFamily="34" charset="0"/>
                <a:ea typeface="+mn-ea"/>
                <a:cs typeface="+mn-cs"/>
              </a:rPr>
              <a:t>Microsoft support &amp; Value add as a key partner:</a:t>
            </a:r>
          </a:p>
          <a:p>
            <a:pPr lvl="1"/>
            <a:r>
              <a:rPr lang="en-GB" sz="900" kern="1200" dirty="0" smtClean="0">
                <a:solidFill>
                  <a:schemeClr val="tx1"/>
                </a:solidFill>
                <a:effectLst/>
                <a:latin typeface="Segoe UI Light" pitchFamily="34" charset="0"/>
                <a:ea typeface="+mn-ea"/>
                <a:cs typeface="+mn-cs"/>
              </a:rPr>
              <a:t>Azure EA benefits.</a:t>
            </a:r>
          </a:p>
          <a:p>
            <a:pPr lvl="1"/>
            <a:r>
              <a:rPr lang="en-GB" sz="900" kern="1200" dirty="0" smtClean="0">
                <a:solidFill>
                  <a:schemeClr val="tx1"/>
                </a:solidFill>
                <a:effectLst/>
                <a:latin typeface="Segoe UI Light" pitchFamily="34" charset="0"/>
                <a:ea typeface="+mn-ea"/>
                <a:cs typeface="+mn-cs"/>
              </a:rPr>
              <a:t>Azure Circle</a:t>
            </a:r>
          </a:p>
          <a:p>
            <a:pPr lvl="0"/>
            <a:r>
              <a:rPr lang="en-GB" sz="900" kern="1200" dirty="0" smtClean="0">
                <a:solidFill>
                  <a:schemeClr val="tx1"/>
                </a:solidFill>
                <a:effectLst/>
                <a:latin typeface="Segoe UI Light" pitchFamily="34" charset="0"/>
                <a:ea typeface="+mn-ea"/>
                <a:cs typeface="+mn-cs"/>
              </a:rPr>
              <a:t>Organisational Cultural shift.</a:t>
            </a:r>
          </a:p>
          <a:p>
            <a:pPr lvl="0"/>
            <a:r>
              <a:rPr lang="en-GB" sz="900" kern="1200" dirty="0" smtClean="0">
                <a:solidFill>
                  <a:schemeClr val="tx1"/>
                </a:solidFill>
                <a:effectLst/>
                <a:latin typeface="Segoe UI Light" pitchFamily="34" charset="0"/>
                <a:ea typeface="+mn-ea"/>
                <a:cs typeface="+mn-cs"/>
              </a:rPr>
              <a:t>Discipline focus </a:t>
            </a:r>
          </a:p>
          <a:p>
            <a:pPr lvl="0"/>
            <a:r>
              <a:rPr lang="en-GB" sz="900" kern="1200" dirty="0" smtClean="0">
                <a:solidFill>
                  <a:schemeClr val="tx1"/>
                </a:solidFill>
                <a:effectLst/>
                <a:latin typeface="Segoe UI Light" pitchFamily="34" charset="0"/>
                <a:ea typeface="+mn-ea"/>
                <a:cs typeface="+mn-cs"/>
              </a:rPr>
              <a:t>Partnering support of the new model.</a:t>
            </a:r>
          </a:p>
          <a:p>
            <a:r>
              <a:rPr lang="en-GB" sz="900" kern="1200" dirty="0" smtClean="0">
                <a:solidFill>
                  <a:schemeClr val="tx1"/>
                </a:solidFill>
                <a:effectLst/>
                <a:latin typeface="Segoe UI Light" pitchFamily="34" charset="0"/>
                <a:ea typeface="+mn-ea"/>
                <a:cs typeface="+mn-cs"/>
              </a:rPr>
              <a:t> </a:t>
            </a:r>
          </a:p>
          <a:p>
            <a:r>
              <a:rPr lang="en-GB" sz="900" kern="1200" dirty="0" err="1" smtClean="0">
                <a:solidFill>
                  <a:schemeClr val="tx1"/>
                </a:solidFill>
                <a:effectLst/>
                <a:latin typeface="Segoe UI Light" pitchFamily="34" charset="0"/>
                <a:ea typeface="+mn-ea"/>
                <a:cs typeface="+mn-cs"/>
              </a:rPr>
              <a:t>MetaVistech</a:t>
            </a:r>
            <a:endParaRPr lang="en-GB" sz="900" kern="1200" dirty="0" smtClean="0">
              <a:solidFill>
                <a:schemeClr val="tx1"/>
              </a:solidFill>
              <a:effectLst/>
              <a:latin typeface="Segoe UI Light" pitchFamily="34" charset="0"/>
              <a:ea typeface="+mn-ea"/>
              <a:cs typeface="+mn-cs"/>
            </a:endParaRPr>
          </a:p>
          <a:p>
            <a:pPr lvl="0"/>
            <a:r>
              <a:rPr lang="en-GB" sz="900" kern="1200" dirty="0" smtClean="0">
                <a:solidFill>
                  <a:schemeClr val="tx1"/>
                </a:solidFill>
                <a:effectLst/>
                <a:latin typeface="Segoe UI Light" pitchFamily="34" charset="0"/>
                <a:ea typeface="+mn-ea"/>
                <a:cs typeface="+mn-cs"/>
              </a:rPr>
              <a:t>Subscription based pricing and the unique volume ‘metering’ your products use.</a:t>
            </a:r>
          </a:p>
          <a:p>
            <a:pPr lvl="0"/>
            <a:r>
              <a:rPr lang="en-GB" sz="900" kern="1200" dirty="0" smtClean="0">
                <a:solidFill>
                  <a:schemeClr val="tx1"/>
                </a:solidFill>
                <a:effectLst/>
                <a:latin typeface="Segoe UI Light" pitchFamily="34" charset="0"/>
                <a:ea typeface="+mn-ea"/>
                <a:cs typeface="+mn-cs"/>
              </a:rPr>
              <a:t>Online product delivery, and maintenance.</a:t>
            </a:r>
          </a:p>
          <a:p>
            <a:pPr lvl="0"/>
            <a:r>
              <a:rPr lang="en-GB" sz="900" kern="1200" dirty="0" smtClean="0">
                <a:solidFill>
                  <a:schemeClr val="tx1"/>
                </a:solidFill>
                <a:effectLst/>
                <a:latin typeface="Segoe UI Light" pitchFamily="34" charset="0"/>
                <a:ea typeface="+mn-ea"/>
                <a:cs typeface="+mn-cs"/>
              </a:rPr>
              <a:t>Backend management and monitoring</a:t>
            </a:r>
          </a:p>
          <a:p>
            <a:pPr lvl="0"/>
            <a:r>
              <a:rPr lang="en-GB" sz="900" kern="1200" dirty="0" smtClean="0">
                <a:solidFill>
                  <a:schemeClr val="tx1"/>
                </a:solidFill>
                <a:effectLst/>
                <a:latin typeface="Segoe UI Light" pitchFamily="34" charset="0"/>
                <a:ea typeface="+mn-ea"/>
                <a:cs typeface="+mn-cs"/>
              </a:rPr>
              <a:t>Perception of ‘free’ functionality as a value add.</a:t>
            </a:r>
          </a:p>
          <a:p>
            <a:pPr lvl="0"/>
            <a:r>
              <a:rPr lang="en-GB" sz="900" kern="1200" dirty="0" smtClean="0">
                <a:solidFill>
                  <a:schemeClr val="tx1"/>
                </a:solidFill>
                <a:effectLst/>
                <a:latin typeface="Segoe UI Light" pitchFamily="34" charset="0"/>
                <a:ea typeface="+mn-ea"/>
                <a:cs typeface="+mn-cs"/>
              </a:rPr>
              <a:t>Partnering, use of a channel to drive market.</a:t>
            </a:r>
          </a:p>
          <a:p>
            <a:r>
              <a:rPr lang="en-GB" sz="900" kern="1200" dirty="0" smtClean="0">
                <a:solidFill>
                  <a:schemeClr val="tx1"/>
                </a:solidFill>
                <a:effectLst/>
                <a:latin typeface="Segoe UI Light" pitchFamily="34" charset="0"/>
                <a:ea typeface="+mn-ea"/>
                <a:cs typeface="+mn-cs"/>
              </a:rPr>
              <a:t> </a:t>
            </a:r>
          </a:p>
          <a:p>
            <a:r>
              <a:rPr lang="en-GB" sz="900" kern="1200" dirty="0" err="1" smtClean="0">
                <a:solidFill>
                  <a:schemeClr val="tx1"/>
                </a:solidFill>
                <a:effectLst/>
                <a:latin typeface="Segoe UI Light" pitchFamily="34" charset="0"/>
                <a:ea typeface="+mn-ea"/>
                <a:cs typeface="+mn-cs"/>
              </a:rPr>
              <a:t>Litera</a:t>
            </a:r>
            <a:r>
              <a:rPr lang="en-GB" sz="900" kern="1200" dirty="0" smtClean="0">
                <a:solidFill>
                  <a:schemeClr val="tx1"/>
                </a:solidFill>
                <a:effectLst/>
                <a:latin typeface="Segoe UI Light" pitchFamily="34" charset="0"/>
                <a:ea typeface="+mn-ea"/>
                <a:cs typeface="+mn-cs"/>
              </a:rPr>
              <a:t>:</a:t>
            </a:r>
          </a:p>
          <a:p>
            <a:pPr lvl="0"/>
            <a:r>
              <a:rPr lang="en-GB" sz="900" kern="1200" dirty="0" smtClean="0">
                <a:solidFill>
                  <a:schemeClr val="tx1"/>
                </a:solidFill>
                <a:effectLst/>
                <a:latin typeface="Segoe UI Light" pitchFamily="34" charset="0"/>
                <a:ea typeface="+mn-ea"/>
                <a:cs typeface="+mn-cs"/>
              </a:rPr>
              <a:t>Traditional ISV to Cloud – Hybrid approach.</a:t>
            </a:r>
          </a:p>
          <a:p>
            <a:pPr lvl="0"/>
            <a:r>
              <a:rPr lang="en-GB" sz="900" kern="1200" dirty="0" smtClean="0">
                <a:solidFill>
                  <a:schemeClr val="tx1"/>
                </a:solidFill>
                <a:effectLst/>
                <a:latin typeface="Segoe UI Light" pitchFamily="34" charset="0"/>
                <a:ea typeface="+mn-ea"/>
                <a:cs typeface="+mn-cs"/>
              </a:rPr>
              <a:t>Microsoft program benefits – how this has affected our approach:</a:t>
            </a:r>
          </a:p>
          <a:p>
            <a:pPr lvl="1"/>
            <a:r>
              <a:rPr lang="en-GB" sz="900" kern="1200" dirty="0" smtClean="0">
                <a:solidFill>
                  <a:schemeClr val="tx1"/>
                </a:solidFill>
                <a:effectLst/>
                <a:latin typeface="Segoe UI Light" pitchFamily="34" charset="0"/>
                <a:ea typeface="+mn-ea"/>
                <a:cs typeface="+mn-cs"/>
              </a:rPr>
              <a:t>azure incubator program</a:t>
            </a:r>
          </a:p>
          <a:p>
            <a:pPr lvl="1"/>
            <a:r>
              <a:rPr lang="en-GB" sz="900" kern="1200" dirty="0" smtClean="0">
                <a:solidFill>
                  <a:schemeClr val="tx1"/>
                </a:solidFill>
                <a:effectLst/>
                <a:latin typeface="Segoe UI Light" pitchFamily="34" charset="0"/>
                <a:ea typeface="+mn-ea"/>
                <a:cs typeface="+mn-cs"/>
              </a:rPr>
              <a:t>MPSC</a:t>
            </a:r>
          </a:p>
          <a:p>
            <a:pPr lvl="1"/>
            <a:r>
              <a:rPr lang="en-GB" sz="900" kern="1200" dirty="0" smtClean="0">
                <a:solidFill>
                  <a:schemeClr val="tx1"/>
                </a:solidFill>
                <a:effectLst/>
                <a:latin typeface="Segoe UI Light" pitchFamily="34" charset="0"/>
                <a:ea typeface="+mn-ea"/>
                <a:cs typeface="+mn-cs"/>
              </a:rPr>
              <a:t>Gold cert ISV</a:t>
            </a:r>
          </a:p>
          <a:p>
            <a:pPr lvl="1"/>
            <a:r>
              <a:rPr lang="en-GB" sz="900" kern="1200" dirty="0" smtClean="0">
                <a:solidFill>
                  <a:schemeClr val="tx1"/>
                </a:solidFill>
                <a:effectLst/>
                <a:latin typeface="Segoe UI Light" pitchFamily="34" charset="0"/>
                <a:ea typeface="+mn-ea"/>
                <a:cs typeface="+mn-cs"/>
              </a:rPr>
              <a:t>Office TAP 15</a:t>
            </a:r>
          </a:p>
          <a:p>
            <a:pPr lvl="1"/>
            <a:r>
              <a:rPr lang="en-GB" sz="900" kern="1200" dirty="0" smtClean="0">
                <a:solidFill>
                  <a:schemeClr val="tx1"/>
                </a:solidFill>
                <a:effectLst/>
                <a:latin typeface="Segoe UI Light" pitchFamily="34" charset="0"/>
                <a:ea typeface="+mn-ea"/>
                <a:cs typeface="+mn-cs"/>
              </a:rPr>
              <a:t>Premier support for ISVs</a:t>
            </a:r>
          </a:p>
          <a:p>
            <a:pPr lvl="1"/>
            <a:r>
              <a:rPr lang="en-GB" sz="900" kern="1200" dirty="0" smtClean="0">
                <a:solidFill>
                  <a:schemeClr val="tx1"/>
                </a:solidFill>
                <a:effectLst/>
                <a:latin typeface="Segoe UI Light" pitchFamily="34" charset="0"/>
                <a:ea typeface="+mn-ea"/>
                <a:cs typeface="+mn-cs"/>
              </a:rPr>
              <a:t>Hi-potential ISV partner</a:t>
            </a:r>
          </a:p>
          <a:p>
            <a:pPr lvl="0"/>
            <a:r>
              <a:rPr lang="en-GB" sz="900" kern="1200" dirty="0" smtClean="0">
                <a:solidFill>
                  <a:schemeClr val="tx1"/>
                </a:solidFill>
                <a:effectLst/>
                <a:latin typeface="Segoe UI Light" pitchFamily="34" charset="0"/>
                <a:ea typeface="+mn-ea"/>
                <a:cs typeface="+mn-cs"/>
              </a:rPr>
              <a:t>Go to market – Full </a:t>
            </a:r>
            <a:r>
              <a:rPr lang="en-GB" sz="900" kern="1200" dirty="0" err="1" smtClean="0">
                <a:solidFill>
                  <a:schemeClr val="tx1"/>
                </a:solidFill>
                <a:effectLst/>
                <a:latin typeface="Segoe UI Light" pitchFamily="34" charset="0"/>
                <a:ea typeface="+mn-ea"/>
                <a:cs typeface="+mn-cs"/>
              </a:rPr>
              <a:t>Armor</a:t>
            </a:r>
            <a:r>
              <a:rPr lang="en-GB" sz="900" kern="1200" dirty="0" smtClean="0">
                <a:solidFill>
                  <a:schemeClr val="tx1"/>
                </a:solidFill>
                <a:effectLst/>
                <a:latin typeface="Segoe UI Light" pitchFamily="34" charset="0"/>
                <a:ea typeface="+mn-ea"/>
                <a:cs typeface="+mn-cs"/>
              </a:rPr>
              <a:t> example presenting and automating delivery of product &amp; Partnering.</a:t>
            </a:r>
          </a:p>
          <a:p>
            <a:r>
              <a:rPr lang="en-GB" sz="900" kern="1200" dirty="0" smtClean="0">
                <a:solidFill>
                  <a:schemeClr val="tx1"/>
                </a:solidFill>
                <a:effectLst/>
                <a:latin typeface="Segoe UI Light" pitchFamily="34" charset="0"/>
                <a:ea typeface="+mn-ea"/>
                <a:cs typeface="+mn-cs"/>
              </a:rPr>
              <a:t> </a:t>
            </a:r>
          </a:p>
          <a:p>
            <a:pPr lvl="0"/>
            <a:r>
              <a:rPr lang="en-GB" sz="900" b="1" kern="1200" dirty="0" smtClean="0">
                <a:solidFill>
                  <a:schemeClr val="tx1"/>
                </a:solidFill>
                <a:effectLst/>
                <a:latin typeface="Segoe UI Light" pitchFamily="34" charset="0"/>
                <a:ea typeface="+mn-ea"/>
                <a:cs typeface="+mn-cs"/>
              </a:rPr>
              <a:t>Audience Engagement Q&amp;A</a:t>
            </a:r>
            <a:r>
              <a:rPr lang="en-GB" sz="900" kern="1200" dirty="0" smtClean="0">
                <a:solidFill>
                  <a:schemeClr val="tx1"/>
                </a:solidFill>
                <a:effectLst/>
                <a:latin typeface="Segoe UI Light" pitchFamily="34" charset="0"/>
                <a:ea typeface="+mn-ea"/>
                <a:cs typeface="+mn-cs"/>
              </a:rPr>
              <a:t> – My plan here is to capture questions and consolidate them for about 5 </a:t>
            </a:r>
            <a:r>
              <a:rPr lang="en-GB" sz="900" kern="1200" dirty="0" err="1" smtClean="0">
                <a:solidFill>
                  <a:schemeClr val="tx1"/>
                </a:solidFill>
                <a:effectLst/>
                <a:latin typeface="Segoe UI Light" pitchFamily="34" charset="0"/>
                <a:ea typeface="+mn-ea"/>
                <a:cs typeface="+mn-cs"/>
              </a:rPr>
              <a:t>mins</a:t>
            </a:r>
            <a:r>
              <a:rPr lang="en-GB" sz="900" kern="1200" dirty="0" smtClean="0">
                <a:solidFill>
                  <a:schemeClr val="tx1"/>
                </a:solidFill>
                <a:effectLst/>
                <a:latin typeface="Segoe UI Light" pitchFamily="34" charset="0"/>
                <a:ea typeface="+mn-ea"/>
                <a:cs typeface="+mn-cs"/>
              </a:rPr>
              <a:t> with the audience, this will give each of you time to hear and prepare your thoughts before I then put the questions in a consolidated form to each of you in turn.  </a:t>
            </a:r>
          </a:p>
          <a:p>
            <a:endParaRPr lang="en-US" dirty="0"/>
          </a:p>
        </p:txBody>
      </p:sp>
      <p:sp>
        <p:nvSpPr>
          <p:cNvPr id="4" name="Header Placeholder 3"/>
          <p:cNvSpPr>
            <a:spLocks noGrp="1"/>
          </p:cNvSpPr>
          <p:nvPr>
            <p:ph type="hdr" sz="quarter" idx="10"/>
          </p:nvPr>
        </p:nvSpPr>
        <p:spPr/>
        <p:txBody>
          <a:bodyPr/>
          <a:lstStyle/>
          <a:p>
            <a:r>
              <a:rPr lang="en-US" dirty="0"/>
              <a:t>WPC 2012</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6CA429-E080-40FA-9689-DB46C2A24F3B}" type="datetime1">
              <a:rPr lang="en-US" smtClean="0"/>
              <a:t>7/11/2012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4</a:t>
            </a:fld>
            <a:endParaRPr lang="en-US" dirty="0"/>
          </a:p>
        </p:txBody>
      </p:sp>
    </p:spTree>
    <p:extLst>
      <p:ext uri="{BB962C8B-B14F-4D97-AF65-F5344CB8AC3E}">
        <p14:creationId xmlns:p14="http://schemas.microsoft.com/office/powerpoint/2010/main" val="204362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WPC 2012</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6CA429-E080-40FA-9689-DB46C2A24F3B}" type="datetime1">
              <a:rPr lang="en-US" smtClean="0"/>
              <a:t>7/11/2012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5</a:t>
            </a:fld>
            <a:endParaRPr lang="en-US" dirty="0"/>
          </a:p>
        </p:txBody>
      </p:sp>
    </p:spTree>
    <p:extLst>
      <p:ext uri="{BB962C8B-B14F-4D97-AF65-F5344CB8AC3E}">
        <p14:creationId xmlns:p14="http://schemas.microsoft.com/office/powerpoint/2010/main" val="204362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xfrm>
            <a:off x="1588" y="0"/>
            <a:ext cx="1587" cy="1588"/>
          </a:xfrm>
          <a:solidFill>
            <a:srgbClr val="FFFFFF"/>
          </a:solidFill>
          <a:ln>
            <a:solidFill>
              <a:srgbClr val="000000"/>
            </a:solidFill>
            <a:miter lim="800000"/>
            <a:headEnd/>
            <a:tailEnd/>
          </a:ln>
        </p:spPr>
      </p:sp>
      <p:sp>
        <p:nvSpPr>
          <p:cNvPr id="4403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Not juts Cloud computing. It is more than</a:t>
            </a:r>
            <a:r>
              <a:rPr lang="en-GB" baseline="0" dirty="0" smtClean="0"/>
              <a:t> </a:t>
            </a:r>
            <a:r>
              <a:rPr lang="en-GB" dirty="0" smtClean="0"/>
              <a:t>just the technologies and products needed to build and deliver Cloud services. It is about the real benefits Cloud computing models deliver to business and the tectonic shifts this is having, accelerated by the recession, on how traditional businesses operate and view their strategies now and into the future. </a:t>
            </a:r>
          </a:p>
          <a:p>
            <a:endParaRPr lang="en-US" dirty="0"/>
          </a:p>
        </p:txBody>
      </p:sp>
      <p:sp>
        <p:nvSpPr>
          <p:cNvPr id="4" name="Header Placeholder 3"/>
          <p:cNvSpPr>
            <a:spLocks noGrp="1"/>
          </p:cNvSpPr>
          <p:nvPr>
            <p:ph type="hdr" sz="quarter" idx="10"/>
          </p:nvPr>
        </p:nvSpPr>
        <p:spPr/>
        <p:txBody>
          <a:bodyPr/>
          <a:lstStyle/>
          <a:p>
            <a:r>
              <a:rPr lang="en-US" dirty="0"/>
              <a:t>WPC 2012</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6CA429-E080-40FA-9689-DB46C2A24F3B}" type="datetime1">
              <a:rPr lang="en-US" smtClean="0"/>
              <a:t>7/11/2012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9</a:t>
            </a:fld>
            <a:endParaRPr lang="en-US" dirty="0"/>
          </a:p>
        </p:txBody>
      </p:sp>
    </p:spTree>
    <p:extLst>
      <p:ext uri="{BB962C8B-B14F-4D97-AF65-F5344CB8AC3E}">
        <p14:creationId xmlns:p14="http://schemas.microsoft.com/office/powerpoint/2010/main" val="204362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WPC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A906C1E-9C36-4F4F-9C09-F63F2F7DD309}" type="datetime1">
              <a:rPr lang="en-US" smtClean="0"/>
              <a:t>7/11/2012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10</a:t>
            </a:fld>
            <a:endParaRPr lang="en-US" dirty="0"/>
          </a:p>
        </p:txBody>
      </p:sp>
    </p:spTree>
    <p:extLst>
      <p:ext uri="{BB962C8B-B14F-4D97-AF65-F5344CB8AC3E}">
        <p14:creationId xmlns:p14="http://schemas.microsoft.com/office/powerpoint/2010/main" val="35790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Cloud</a:t>
            </a:r>
            <a:r>
              <a:rPr lang="en-GB" baseline="0" dirty="0" smtClean="0"/>
              <a:t> looks like a quick cut and paste to some.</a:t>
            </a:r>
          </a:p>
          <a:p>
            <a:endParaRPr lang="en-GB" baseline="0" dirty="0" smtClean="0"/>
          </a:p>
          <a:p>
            <a:r>
              <a:rPr lang="en-GB" baseline="0" dirty="0" smtClean="0"/>
              <a:t>DON’T Rush it.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12</a:t>
            </a:fld>
            <a:endParaRPr lang="sv-SE"/>
          </a:p>
        </p:txBody>
      </p:sp>
    </p:spTree>
    <p:extLst>
      <p:ext uri="{BB962C8B-B14F-4D97-AF65-F5344CB8AC3E}">
        <p14:creationId xmlns:p14="http://schemas.microsoft.com/office/powerpoint/2010/main" val="1465512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hemeOverride" Target="../theme/themeOverride2.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hemeOverride" Target="../theme/themeOverride3.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2427316" y="1477775"/>
            <a:ext cx="8789165" cy="997196"/>
          </a:xfrm>
        </p:spPr>
        <p:txBody>
          <a:bodyPr anchor="ctr"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bwMode="white">
          <a:xfrm>
            <a:off x="2427316" y="4340225"/>
            <a:ext cx="8789165"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127177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308882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2198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97794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3253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46320404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47102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274273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350121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_Accent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505372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99823012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37992090"/>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748747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07112473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mo, Video - Accent 1">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2344" y="1443190"/>
            <a:ext cx="10237787"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882834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Video - Accent 2">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2344" y="1443190"/>
            <a:ext cx="10237787"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3045429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Video - Accent 3">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66039" y="1443190"/>
            <a:ext cx="10244885"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747734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Accent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8803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Accent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9853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Accent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751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12" descr="bkgd-boxes"/>
          <p:cNvPicPr>
            <a:picLocks noChangeAspect="1" noChangeArrowheads="1"/>
          </p:cNvPicPr>
          <p:nvPr/>
        </p:nvPicPr>
        <p:blipFill>
          <a:blip r:embed="rId3" cstate="print"/>
          <a:srcRect/>
          <a:stretch>
            <a:fillRect/>
          </a:stretch>
        </p:blipFill>
        <p:spPr bwMode="auto">
          <a:xfrm>
            <a:off x="-253934" y="-142875"/>
            <a:ext cx="12696693" cy="7143750"/>
          </a:xfrm>
          <a:prstGeom prst="rect">
            <a:avLst/>
          </a:prstGeom>
          <a:noFill/>
          <a:ln w="9525">
            <a:noFill/>
            <a:miter lim="800000"/>
            <a:headEnd/>
            <a:tailEnd/>
          </a:ln>
        </p:spPr>
      </p:pic>
      <p:sp>
        <p:nvSpPr>
          <p:cNvPr id="5" name="Rectangle 4"/>
          <p:cNvSpPr>
            <a:spLocks/>
          </p:cNvSpPr>
          <p:nvPr/>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white"/>
              </a:solidFill>
              <a:cs typeface="Arial" charset="0"/>
            </a:endParaRPr>
          </a:p>
        </p:txBody>
      </p:sp>
      <p:pic>
        <p:nvPicPr>
          <p:cNvPr id="6" name="Picture 13" descr="metaVis-Logo-large"/>
          <p:cNvPicPr>
            <a:picLocks noChangeAspect="1" noChangeArrowheads="1"/>
          </p:cNvPicPr>
          <p:nvPr/>
        </p:nvPicPr>
        <p:blipFill>
          <a:blip r:embed="rId4" cstate="print"/>
          <a:srcRect/>
          <a:stretch>
            <a:fillRect/>
          </a:stretch>
        </p:blipFill>
        <p:spPr bwMode="auto">
          <a:xfrm>
            <a:off x="3961368" y="1600200"/>
            <a:ext cx="4393056" cy="2171700"/>
          </a:xfrm>
          <a:prstGeom prst="rect">
            <a:avLst/>
          </a:prstGeom>
          <a:noFill/>
          <a:ln w="9525">
            <a:noFill/>
            <a:miter lim="800000"/>
            <a:headEnd/>
            <a:tailEnd/>
          </a:ln>
        </p:spPr>
      </p:pic>
      <p:sp>
        <p:nvSpPr>
          <p:cNvPr id="9" name="Title 8"/>
          <p:cNvSpPr>
            <a:spLocks noGrp="1"/>
          </p:cNvSpPr>
          <p:nvPr>
            <p:ph type="ctrTitle"/>
          </p:nvPr>
        </p:nvSpPr>
        <p:spPr>
          <a:xfrm>
            <a:off x="711015" y="1905000"/>
            <a:ext cx="10466138" cy="16002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dirty="0"/>
          </a:p>
        </p:txBody>
      </p:sp>
      <p:sp>
        <p:nvSpPr>
          <p:cNvPr id="17" name="Subtitle 16"/>
          <p:cNvSpPr>
            <a:spLocks noGrp="1"/>
          </p:cNvSpPr>
          <p:nvPr>
            <p:ph type="subTitle" idx="1"/>
          </p:nvPr>
        </p:nvSpPr>
        <p:spPr>
          <a:xfrm>
            <a:off x="711015" y="3505200"/>
            <a:ext cx="10470201" cy="1648264"/>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val="146649936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EA9F3A"/>
              </a:buClr>
              <a:defRPr baseline="0">
                <a:latin typeface="Arial" pitchFamily="34" charset="0"/>
              </a:defRPr>
            </a:lvl1pPr>
            <a:lvl2pPr>
              <a:buClr>
                <a:srgbClr val="EA9F3A"/>
              </a:buClr>
              <a:buFont typeface="Courier New" pitchFamily="49" charset="0"/>
              <a:buChar char="o"/>
              <a:defRPr baseline="0">
                <a:latin typeface="Arial" pitchFamily="34" charset="0"/>
              </a:defRPr>
            </a:lvl2pPr>
            <a:lvl3pPr>
              <a:buClr>
                <a:srgbClr val="EA9F3A"/>
              </a:buClr>
              <a:buFont typeface="Arial" pitchFamily="34" charset="0"/>
              <a:buChar char="•"/>
              <a:defRPr baseline="0">
                <a:latin typeface="Arial" pitchFamily="34" charset="0"/>
              </a:defRPr>
            </a:lvl3pPr>
            <a:lvl4pPr>
              <a:buClr>
                <a:srgbClr val="EA9F3A"/>
              </a:buClr>
              <a:buFont typeface="Arial" pitchFamily="34" charset="0"/>
              <a:buChar char="•"/>
              <a:defRPr baseline="0">
                <a:latin typeface="Arial" pitchFamily="34" charset="0"/>
              </a:defRPr>
            </a:lvl4pPr>
            <a:lvl5pPr>
              <a:buClr>
                <a:srgbClr val="EA9F3A"/>
              </a:buClr>
              <a:buFont typeface="Arial" pitchFamily="34" charset="0"/>
              <a:buChar char="•"/>
              <a:defRPr baseline="0">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5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white">
          <a:xfrm>
            <a:off x="532357" y="5049982"/>
            <a:ext cx="9118719" cy="461665"/>
          </a:xfrm>
        </p:spPr>
        <p:txBody>
          <a:bodyPr>
            <a:noAutofit/>
          </a:bodyPr>
          <a:lstStyle>
            <a:lvl1pPr marL="0" indent="0" algn="l">
              <a:lnSpc>
                <a:spcPct val="90000"/>
              </a:lnSpc>
              <a:spcBef>
                <a:spcPts val="0"/>
              </a:spcBef>
              <a:buNone/>
              <a:defRPr lang="en-US" sz="3600" kern="1200" spc="-70" baseline="0" dirty="0">
                <a:gradFill>
                  <a:gsLst>
                    <a:gs pos="2083">
                      <a:srgbClr val="FFFFFF"/>
                    </a:gs>
                    <a:gs pos="99000">
                      <a:schemeClr val="bg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32015" y="470303"/>
            <a:ext cx="9125790" cy="1084177"/>
          </a:xfrm>
        </p:spPr>
        <p:txBody>
          <a:bodyPr anchor="t"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400" baseline="0" dirty="0" smtClean="0">
                <a:ln w="3175">
                  <a:noFill/>
                </a:ln>
                <a:gradFill>
                  <a:gsLst>
                    <a:gs pos="100000">
                      <a:schemeClr val="tx2">
                        <a:lumMod val="40000"/>
                        <a:lumOff val="60000"/>
                      </a:schemeClr>
                    </a:gs>
                    <a:gs pos="0">
                      <a:schemeClr val="tx2">
                        <a:lumMod val="40000"/>
                        <a:lumOff val="60000"/>
                      </a:schemeClr>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bwMode="white">
          <a:xfrm>
            <a:off x="532357" y="1796934"/>
            <a:ext cx="9118720" cy="914096"/>
          </a:xfrm>
        </p:spPr>
        <p:txBody>
          <a:bodyPr wrap="square" anchor="t">
            <a:noAutofit/>
          </a:bodyPr>
          <a:lstStyle>
            <a:lvl1pPr marL="0" indent="0">
              <a:buNone/>
              <a:defRPr sz="6600" spc="-150">
                <a:gradFill>
                  <a:gsLst>
                    <a:gs pos="1250">
                      <a:schemeClr val="bg1"/>
                    </a:gs>
                    <a:gs pos="100000">
                      <a:schemeClr val="bg1"/>
                    </a:gs>
                  </a:gsLst>
                  <a:lin ang="5400000" scaled="0"/>
                </a:gradFill>
              </a:defRPr>
            </a:lvl1pPr>
          </a:lstStyle>
          <a:p>
            <a:pPr lvl="0"/>
            <a:r>
              <a:rPr lang="en-US" smtClean="0"/>
              <a:t>Click to edit Master text styles</a:t>
            </a:r>
          </a:p>
        </p:txBody>
      </p:sp>
    </p:spTree>
    <p:extLst>
      <p:ext uri="{BB962C8B-B14F-4D97-AF65-F5344CB8AC3E}">
        <p14:creationId xmlns:p14="http://schemas.microsoft.com/office/powerpoint/2010/main" val="3753336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12697" y="-7938"/>
            <a:ext cx="12214218" cy="38893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white"/>
              </a:solidFill>
              <a:cs typeface="Arial" charset="0"/>
            </a:endParaRPr>
          </a:p>
        </p:txBody>
      </p:sp>
      <p:sp>
        <p:nvSpPr>
          <p:cNvPr id="5" name="Freeform 4"/>
          <p:cNvSpPr>
            <a:spLocks/>
          </p:cNvSpPr>
          <p:nvPr/>
        </p:nvSpPr>
        <p:spPr bwMode="auto">
          <a:xfrm>
            <a:off x="5840479" y="-6350"/>
            <a:ext cx="6348346" cy="234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1">
                  <a:lumMod val="60000"/>
                  <a:lumOff val="4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white"/>
              </a:solidFill>
              <a:cs typeface="Arial" charset="0"/>
            </a:endParaRPr>
          </a:p>
        </p:txBody>
      </p:sp>
      <p:sp>
        <p:nvSpPr>
          <p:cNvPr id="6" name="Rectangle 5"/>
          <p:cNvSpPr>
            <a:spLocks/>
          </p:cNvSpPr>
          <p:nvPr/>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white"/>
              </a:solidFill>
              <a:cs typeface="Arial" charset="0"/>
            </a:endParaRPr>
          </a:p>
        </p:txBody>
      </p:sp>
      <p:sp>
        <p:nvSpPr>
          <p:cNvPr id="7" name="Freeform 6"/>
          <p:cNvSpPr>
            <a:spLocks/>
          </p:cNvSpPr>
          <p:nvPr/>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white"/>
              </a:solidFill>
              <a:cs typeface="Arial" charset="0"/>
            </a:endParaRPr>
          </a:p>
        </p:txBody>
      </p:sp>
      <p:cxnSp>
        <p:nvCxnSpPr>
          <p:cNvPr id="8" name="Straight Connector 7"/>
          <p:cNvCxnSpPr/>
          <p:nvPr/>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cstate="print"/>
          <a:srcRect/>
          <a:stretch>
            <a:fillRect/>
          </a:stretch>
        </p:blipFill>
        <p:spPr bwMode="auto">
          <a:xfrm>
            <a:off x="0" y="5826126"/>
            <a:ext cx="1117309" cy="1031875"/>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10777377" y="6096000"/>
            <a:ext cx="1411448" cy="762000"/>
          </a:xfrm>
          <a:prstGeom prst="rect">
            <a:avLst/>
          </a:prstGeom>
          <a:noFill/>
          <a:ln w="9525">
            <a:noFill/>
            <a:miter lim="800000"/>
            <a:headEnd/>
            <a:tailEnd/>
          </a:ln>
        </p:spPr>
      </p:pic>
      <p:cxnSp>
        <p:nvCxnSpPr>
          <p:cNvPr id="11" name="Straight Connector 10"/>
          <p:cNvCxnSpPr/>
          <p:nvPr/>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6952" y="1316736"/>
            <a:ext cx="10360501"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6952" y="2704664"/>
            <a:ext cx="10360501"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2" name="Date Placeholder 3"/>
          <p:cNvSpPr>
            <a:spLocks noGrp="1"/>
          </p:cNvSpPr>
          <p:nvPr>
            <p:ph type="dt" sz="half" idx="10"/>
          </p:nvPr>
        </p:nvSpPr>
        <p:spPr>
          <a:xfrm>
            <a:off x="609441" y="6356351"/>
            <a:ext cx="2844059" cy="365125"/>
          </a:xfrm>
          <a:prstGeom prst="rect">
            <a:avLst/>
          </a:prstGeom>
        </p:spPr>
        <p:txBody>
          <a:bodyPr/>
          <a:lstStyle>
            <a:lvl1pPr>
              <a:defRPr>
                <a:cs typeface="+mn-cs"/>
              </a:defRPr>
            </a:lvl1pPr>
          </a:lstStyle>
          <a:p>
            <a:pPr defTabSz="914400" fontAlgn="base">
              <a:spcBef>
                <a:spcPct val="0"/>
              </a:spcBef>
              <a:spcAft>
                <a:spcPct val="0"/>
              </a:spcAft>
              <a:defRPr/>
            </a:pPr>
            <a:fld id="{D3CB0737-660A-458A-8AEA-2A2EF7E1CB87}" type="datetimeFigureOut">
              <a:rPr lang="en-US" smtClean="0">
                <a:solidFill>
                  <a:prstClr val="white"/>
                </a:solidFill>
                <a:latin typeface="Arial" charset="0"/>
              </a:rPr>
              <a:pPr defTabSz="914400" fontAlgn="base">
                <a:spcBef>
                  <a:spcPct val="0"/>
                </a:spcBef>
                <a:spcAft>
                  <a:spcPct val="0"/>
                </a:spcAft>
                <a:defRPr/>
              </a:pPr>
              <a:t>7/11/2012</a:t>
            </a:fld>
            <a:endParaRPr lang="en-US" dirty="0">
              <a:solidFill>
                <a:prstClr val="white"/>
              </a:solidFill>
              <a:latin typeface="Arial" charset="0"/>
            </a:endParaRPr>
          </a:p>
        </p:txBody>
      </p:sp>
      <p:sp>
        <p:nvSpPr>
          <p:cNvPr id="13" name="Footer Placeholder 4"/>
          <p:cNvSpPr>
            <a:spLocks noGrp="1"/>
          </p:cNvSpPr>
          <p:nvPr>
            <p:ph type="ftr" sz="quarter" idx="11"/>
          </p:nvPr>
        </p:nvSpPr>
        <p:spPr>
          <a:xfrm>
            <a:off x="3555074" y="6356351"/>
            <a:ext cx="4469236" cy="365125"/>
          </a:xfrm>
          <a:prstGeom prst="rect">
            <a:avLst/>
          </a:prstGeom>
        </p:spPr>
        <p:txBody>
          <a:bodyPr/>
          <a:lstStyle>
            <a:lvl1pPr>
              <a:defRPr>
                <a:cs typeface="+mn-cs"/>
              </a:defRPr>
            </a:lvl1pPr>
          </a:lstStyle>
          <a:p>
            <a:pPr defTabSz="914400" fontAlgn="base">
              <a:spcBef>
                <a:spcPct val="0"/>
              </a:spcBef>
              <a:spcAft>
                <a:spcPct val="0"/>
              </a:spcAft>
              <a:defRPr/>
            </a:pPr>
            <a:endParaRPr lang="en-US" dirty="0">
              <a:solidFill>
                <a:prstClr val="white"/>
              </a:solidFill>
              <a:latin typeface="Arial" charset="0"/>
            </a:endParaRPr>
          </a:p>
        </p:txBody>
      </p:sp>
      <p:sp>
        <p:nvSpPr>
          <p:cNvPr id="14" name="Slide Number Placeholder 5"/>
          <p:cNvSpPr>
            <a:spLocks noGrp="1"/>
          </p:cNvSpPr>
          <p:nvPr>
            <p:ph type="sldNum" sz="quarter" idx="12"/>
          </p:nvPr>
        </p:nvSpPr>
        <p:spPr>
          <a:xfrm>
            <a:off x="10563649" y="6356351"/>
            <a:ext cx="1015735" cy="365125"/>
          </a:xfrm>
          <a:prstGeom prst="rect">
            <a:avLst/>
          </a:prstGeom>
        </p:spPr>
        <p:txBody>
          <a:bodyPr/>
          <a:lstStyle>
            <a:lvl1pPr>
              <a:defRPr>
                <a:cs typeface="+mn-cs"/>
              </a:defRPr>
            </a:lvl1pPr>
          </a:lstStyle>
          <a:p>
            <a:pPr defTabSz="914400" fontAlgn="base">
              <a:spcBef>
                <a:spcPct val="0"/>
              </a:spcBef>
              <a:spcAft>
                <a:spcPct val="0"/>
              </a:spcAft>
              <a:defRPr/>
            </a:pPr>
            <a:fld id="{416CB243-8D53-4AF7-811B-566B47983088}" type="slidenum">
              <a:rPr lang="en-US" smtClean="0">
                <a:solidFill>
                  <a:prstClr val="white"/>
                </a:solidFill>
                <a:latin typeface="Arial" charset="0"/>
              </a:rPr>
              <a:pPr defTabSz="914400" fontAlgn="base">
                <a:spcBef>
                  <a:spcPct val="0"/>
                </a:spcBef>
                <a:spcAft>
                  <a:spcPct val="0"/>
                </a:spcAft>
                <a:defRPr/>
              </a:pPr>
              <a:t>‹#›</a:t>
            </a:fld>
            <a:endParaRPr lang="en-US" dirty="0">
              <a:solidFill>
                <a:prstClr val="white"/>
              </a:solidFill>
              <a:latin typeface="Arial" charset="0"/>
            </a:endParaRPr>
          </a:p>
        </p:txBody>
      </p:sp>
      <p:sp>
        <p:nvSpPr>
          <p:cNvPr id="15" name="Rectangle 14"/>
          <p:cNvSpPr>
            <a:spLocks/>
          </p:cNvSpPr>
          <p:nvPr userDrawn="1"/>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white"/>
              </a:solidFill>
              <a:cs typeface="Arial" charset="0"/>
            </a:endParaRPr>
          </a:p>
        </p:txBody>
      </p:sp>
      <p:sp>
        <p:nvSpPr>
          <p:cNvPr id="16" name="Freeform 15"/>
          <p:cNvSpPr>
            <a:spLocks/>
          </p:cNvSpPr>
          <p:nvPr userDrawn="1"/>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white"/>
              </a:solidFill>
              <a:cs typeface="Arial" charset="0"/>
            </a:endParaRPr>
          </a:p>
        </p:txBody>
      </p:sp>
      <p:cxnSp>
        <p:nvCxnSpPr>
          <p:cNvPr id="17" name="Straight Connector 16"/>
          <p:cNvCxnSpPr/>
          <p:nvPr userDrawn="1"/>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3" cstate="print"/>
          <a:srcRect/>
          <a:stretch>
            <a:fillRect/>
          </a:stretch>
        </p:blipFill>
        <p:spPr bwMode="auto">
          <a:xfrm>
            <a:off x="0" y="5826126"/>
            <a:ext cx="1117309" cy="1031875"/>
          </a:xfrm>
          <a:prstGeom prst="rect">
            <a:avLst/>
          </a:prstGeom>
          <a:noFill/>
          <a:ln w="9525">
            <a:noFill/>
            <a:miter lim="800000"/>
            <a:headEnd/>
            <a:tailEnd/>
          </a:ln>
        </p:spPr>
      </p:pic>
      <p:cxnSp>
        <p:nvCxnSpPr>
          <p:cNvPr id="19" name="Straight Connector 18"/>
          <p:cNvCxnSpPr/>
          <p:nvPr userDrawn="1"/>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32232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Freeform 4"/>
          <p:cNvSpPr>
            <a:spLocks/>
          </p:cNvSpPr>
          <p:nvPr/>
        </p:nvSpPr>
        <p:spPr bwMode="auto">
          <a:xfrm>
            <a:off x="-12697" y="-7938"/>
            <a:ext cx="12214218" cy="38893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6" name="Freeform 5"/>
          <p:cNvSpPr>
            <a:spLocks/>
          </p:cNvSpPr>
          <p:nvPr/>
        </p:nvSpPr>
        <p:spPr bwMode="auto">
          <a:xfrm>
            <a:off x="5840479" y="-6350"/>
            <a:ext cx="6348346" cy="234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1">
                  <a:lumMod val="60000"/>
                  <a:lumOff val="4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7" name="Rectangle 6"/>
          <p:cNvSpPr>
            <a:spLocks/>
          </p:cNvSpPr>
          <p:nvPr/>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8" name="Freeform 7"/>
          <p:cNvSpPr>
            <a:spLocks/>
          </p:cNvSpPr>
          <p:nvPr/>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9" name="Straight Connector 8"/>
          <p:cNvCxnSpPr/>
          <p:nvPr/>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10777377" y="6096000"/>
            <a:ext cx="1411448" cy="762000"/>
          </a:xfrm>
          <a:prstGeom prst="rect">
            <a:avLst/>
          </a:prstGeom>
          <a:noFill/>
          <a:ln w="9525">
            <a:noFill/>
            <a:miter lim="800000"/>
            <a:headEnd/>
            <a:tailEnd/>
          </a:ln>
        </p:spPr>
      </p:pic>
      <p:cxnSp>
        <p:nvCxnSpPr>
          <p:cNvPr id="12" name="Straight Connector 11"/>
          <p:cNvCxnSpPr/>
          <p:nvPr/>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441" y="704088"/>
            <a:ext cx="1096994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920085"/>
            <a:ext cx="5383398"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920085"/>
            <a:ext cx="5383398"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4"/>
          <p:cNvSpPr>
            <a:spLocks noGrp="1"/>
          </p:cNvSpPr>
          <p:nvPr>
            <p:ph type="dt" sz="half" idx="10"/>
          </p:nvPr>
        </p:nvSpPr>
        <p:spPr>
          <a:xfrm>
            <a:off x="609441" y="6356351"/>
            <a:ext cx="2844059" cy="365125"/>
          </a:xfrm>
          <a:prstGeom prst="rect">
            <a:avLst/>
          </a:prstGeom>
        </p:spPr>
        <p:txBody>
          <a:bodyPr/>
          <a:lstStyle>
            <a:lvl1pPr>
              <a:defRPr>
                <a:cs typeface="+mn-cs"/>
              </a:defRPr>
            </a:lvl1pPr>
          </a:lstStyle>
          <a:p>
            <a:pPr defTabSz="914400" fontAlgn="base">
              <a:spcBef>
                <a:spcPct val="0"/>
              </a:spcBef>
              <a:spcAft>
                <a:spcPct val="0"/>
              </a:spcAft>
              <a:defRPr/>
            </a:pPr>
            <a:fld id="{8A63809A-6F7E-44AF-A3EC-70788C0A806B}" type="datetimeFigureOut">
              <a:rPr lang="en-US" smtClean="0">
                <a:solidFill>
                  <a:prstClr val="black"/>
                </a:solidFill>
                <a:latin typeface="Arial" charset="0"/>
              </a:rPr>
              <a:pPr defTabSz="914400" fontAlgn="base">
                <a:spcBef>
                  <a:spcPct val="0"/>
                </a:spcBef>
                <a:spcAft>
                  <a:spcPct val="0"/>
                </a:spcAft>
                <a:defRPr/>
              </a:pPr>
              <a:t>7/11/2012</a:t>
            </a:fld>
            <a:endParaRPr lang="en-US" dirty="0">
              <a:solidFill>
                <a:prstClr val="black"/>
              </a:solidFill>
              <a:latin typeface="Arial" charset="0"/>
            </a:endParaRPr>
          </a:p>
        </p:txBody>
      </p:sp>
      <p:sp>
        <p:nvSpPr>
          <p:cNvPr id="14" name="Footer Placeholder 5"/>
          <p:cNvSpPr>
            <a:spLocks noGrp="1"/>
          </p:cNvSpPr>
          <p:nvPr>
            <p:ph type="ftr" sz="quarter" idx="11"/>
          </p:nvPr>
        </p:nvSpPr>
        <p:spPr>
          <a:xfrm>
            <a:off x="3555074" y="6356351"/>
            <a:ext cx="4469236" cy="365125"/>
          </a:xfrm>
          <a:prstGeom prst="rect">
            <a:avLst/>
          </a:prstGeom>
        </p:spPr>
        <p:txBody>
          <a:bodyPr/>
          <a:lstStyle>
            <a:lvl1pPr>
              <a:defRPr>
                <a:cs typeface="+mn-cs"/>
              </a:defRPr>
            </a:lvl1pPr>
          </a:lstStyle>
          <a:p>
            <a:pPr defTabSz="914400" fontAlgn="base">
              <a:spcBef>
                <a:spcPct val="0"/>
              </a:spcBef>
              <a:spcAft>
                <a:spcPct val="0"/>
              </a:spcAft>
              <a:defRPr/>
            </a:pPr>
            <a:endParaRPr lang="en-US" dirty="0">
              <a:solidFill>
                <a:prstClr val="black"/>
              </a:solidFill>
              <a:latin typeface="Arial" charset="0"/>
            </a:endParaRPr>
          </a:p>
        </p:txBody>
      </p:sp>
      <p:sp>
        <p:nvSpPr>
          <p:cNvPr id="15" name="Slide Number Placeholder 6"/>
          <p:cNvSpPr>
            <a:spLocks noGrp="1"/>
          </p:cNvSpPr>
          <p:nvPr>
            <p:ph type="sldNum" sz="quarter" idx="12"/>
          </p:nvPr>
        </p:nvSpPr>
        <p:spPr>
          <a:xfrm>
            <a:off x="10563649" y="6356351"/>
            <a:ext cx="1015735" cy="365125"/>
          </a:xfrm>
          <a:prstGeom prst="rect">
            <a:avLst/>
          </a:prstGeom>
        </p:spPr>
        <p:txBody>
          <a:bodyPr/>
          <a:lstStyle>
            <a:lvl1pPr>
              <a:defRPr>
                <a:cs typeface="+mn-cs"/>
              </a:defRPr>
            </a:lvl1pPr>
          </a:lstStyle>
          <a:p>
            <a:pPr defTabSz="914400" fontAlgn="base">
              <a:spcBef>
                <a:spcPct val="0"/>
              </a:spcBef>
              <a:spcAft>
                <a:spcPct val="0"/>
              </a:spcAft>
              <a:defRPr/>
            </a:pPr>
            <a:fld id="{9AA78CD0-EC1E-42D4-9860-DF3C07A2A094}" type="slidenum">
              <a:rPr lang="en-US" smtClean="0">
                <a:solidFill>
                  <a:prstClr val="black"/>
                </a:solidFill>
                <a:latin typeface="Arial" charset="0"/>
              </a:rPr>
              <a:pPr defTabSz="914400" fontAlgn="base">
                <a:spcBef>
                  <a:spcPct val="0"/>
                </a:spcBef>
                <a:spcAft>
                  <a:spcPct val="0"/>
                </a:spcAft>
                <a:defRPr/>
              </a:pPr>
              <a:t>‹#›</a:t>
            </a:fld>
            <a:endParaRPr lang="en-US" dirty="0">
              <a:solidFill>
                <a:prstClr val="black"/>
              </a:solidFill>
              <a:latin typeface="Arial" charset="0"/>
            </a:endParaRPr>
          </a:p>
        </p:txBody>
      </p:sp>
      <p:sp>
        <p:nvSpPr>
          <p:cNvPr id="16" name="Rectangle 15"/>
          <p:cNvSpPr>
            <a:spLocks/>
          </p:cNvSpPr>
          <p:nvPr userDrawn="1"/>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17" name="Freeform 16"/>
          <p:cNvSpPr>
            <a:spLocks/>
          </p:cNvSpPr>
          <p:nvPr userDrawn="1"/>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18" name="Straight Connector 17"/>
          <p:cNvCxnSpPr/>
          <p:nvPr userDrawn="1"/>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userDrawn="1"/>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cxnSp>
        <p:nvCxnSpPr>
          <p:cNvPr id="20" name="Straight Connector 19"/>
          <p:cNvCxnSpPr/>
          <p:nvPr userDrawn="1"/>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65223" y="6066819"/>
            <a:ext cx="1362777" cy="7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712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6"/>
          <p:cNvSpPr>
            <a:spLocks/>
          </p:cNvSpPr>
          <p:nvPr/>
        </p:nvSpPr>
        <p:spPr bwMode="auto">
          <a:xfrm>
            <a:off x="-12697" y="-7938"/>
            <a:ext cx="12214218" cy="38893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8" name="Freeform 7"/>
          <p:cNvSpPr>
            <a:spLocks/>
          </p:cNvSpPr>
          <p:nvPr/>
        </p:nvSpPr>
        <p:spPr bwMode="auto">
          <a:xfrm>
            <a:off x="5840479" y="-6350"/>
            <a:ext cx="6348346" cy="234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1">
                  <a:lumMod val="60000"/>
                  <a:lumOff val="4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9" name="Rectangle 8"/>
          <p:cNvSpPr>
            <a:spLocks/>
          </p:cNvSpPr>
          <p:nvPr/>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10" name="Freeform 9"/>
          <p:cNvSpPr>
            <a:spLocks/>
          </p:cNvSpPr>
          <p:nvPr/>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11" name="Straight Connector 10"/>
          <p:cNvCxnSpPr/>
          <p:nvPr/>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10777377" y="6096000"/>
            <a:ext cx="1411448" cy="762000"/>
          </a:xfrm>
          <a:prstGeom prst="rect">
            <a:avLst/>
          </a:prstGeom>
          <a:noFill/>
          <a:ln w="9525">
            <a:noFill/>
            <a:miter lim="800000"/>
            <a:headEnd/>
            <a:tailEnd/>
          </a:ln>
        </p:spPr>
      </p:pic>
      <p:cxnSp>
        <p:nvCxnSpPr>
          <p:cNvPr id="14" name="Straight Connector 13"/>
          <p:cNvCxnSpPr/>
          <p:nvPr/>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441" y="70408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855248"/>
            <a:ext cx="5385514"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1754" y="1859758"/>
            <a:ext cx="538763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441" y="2514600"/>
            <a:ext cx="5385514"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1754" y="2514600"/>
            <a:ext cx="5387630"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6"/>
          <p:cNvSpPr>
            <a:spLocks noGrp="1"/>
          </p:cNvSpPr>
          <p:nvPr>
            <p:ph type="dt" sz="half" idx="10"/>
          </p:nvPr>
        </p:nvSpPr>
        <p:spPr>
          <a:xfrm>
            <a:off x="609441" y="6356351"/>
            <a:ext cx="2844059" cy="365125"/>
          </a:xfrm>
          <a:prstGeom prst="rect">
            <a:avLst/>
          </a:prstGeom>
        </p:spPr>
        <p:txBody>
          <a:bodyPr/>
          <a:lstStyle>
            <a:lvl1pPr>
              <a:defRPr>
                <a:cs typeface="+mn-cs"/>
              </a:defRPr>
            </a:lvl1pPr>
          </a:lstStyle>
          <a:p>
            <a:pPr defTabSz="914400" fontAlgn="base">
              <a:spcBef>
                <a:spcPct val="0"/>
              </a:spcBef>
              <a:spcAft>
                <a:spcPct val="0"/>
              </a:spcAft>
              <a:defRPr/>
            </a:pPr>
            <a:fld id="{21E54659-A468-4489-BDC2-FB60DB571FF4}" type="datetimeFigureOut">
              <a:rPr lang="en-US" smtClean="0">
                <a:solidFill>
                  <a:prstClr val="black"/>
                </a:solidFill>
                <a:latin typeface="Arial" charset="0"/>
              </a:rPr>
              <a:pPr defTabSz="914400" fontAlgn="base">
                <a:spcBef>
                  <a:spcPct val="0"/>
                </a:spcBef>
                <a:spcAft>
                  <a:spcPct val="0"/>
                </a:spcAft>
                <a:defRPr/>
              </a:pPr>
              <a:t>7/11/2012</a:t>
            </a:fld>
            <a:endParaRPr lang="en-US" dirty="0">
              <a:solidFill>
                <a:prstClr val="black"/>
              </a:solidFill>
              <a:latin typeface="Arial" charset="0"/>
            </a:endParaRPr>
          </a:p>
        </p:txBody>
      </p:sp>
      <p:sp>
        <p:nvSpPr>
          <p:cNvPr id="16" name="Footer Placeholder 7"/>
          <p:cNvSpPr>
            <a:spLocks noGrp="1"/>
          </p:cNvSpPr>
          <p:nvPr>
            <p:ph type="ftr" sz="quarter" idx="11"/>
          </p:nvPr>
        </p:nvSpPr>
        <p:spPr>
          <a:xfrm>
            <a:off x="3555074" y="6356351"/>
            <a:ext cx="4469236" cy="365125"/>
          </a:xfrm>
          <a:prstGeom prst="rect">
            <a:avLst/>
          </a:prstGeom>
        </p:spPr>
        <p:txBody>
          <a:bodyPr/>
          <a:lstStyle>
            <a:lvl1pPr>
              <a:defRPr>
                <a:cs typeface="+mn-cs"/>
              </a:defRPr>
            </a:lvl1pPr>
          </a:lstStyle>
          <a:p>
            <a:pPr defTabSz="914400" fontAlgn="base">
              <a:spcBef>
                <a:spcPct val="0"/>
              </a:spcBef>
              <a:spcAft>
                <a:spcPct val="0"/>
              </a:spcAft>
              <a:defRPr/>
            </a:pPr>
            <a:endParaRPr lang="en-US" dirty="0">
              <a:solidFill>
                <a:prstClr val="black"/>
              </a:solidFill>
              <a:latin typeface="Arial" charset="0"/>
            </a:endParaRPr>
          </a:p>
        </p:txBody>
      </p:sp>
      <p:sp>
        <p:nvSpPr>
          <p:cNvPr id="17" name="Slide Number Placeholder 8"/>
          <p:cNvSpPr>
            <a:spLocks noGrp="1"/>
          </p:cNvSpPr>
          <p:nvPr>
            <p:ph type="sldNum" sz="quarter" idx="12"/>
          </p:nvPr>
        </p:nvSpPr>
        <p:spPr>
          <a:xfrm>
            <a:off x="10563649" y="6356351"/>
            <a:ext cx="1015735" cy="365125"/>
          </a:xfrm>
          <a:prstGeom prst="rect">
            <a:avLst/>
          </a:prstGeom>
        </p:spPr>
        <p:txBody>
          <a:bodyPr/>
          <a:lstStyle>
            <a:lvl1pPr>
              <a:defRPr>
                <a:cs typeface="+mn-cs"/>
              </a:defRPr>
            </a:lvl1pPr>
          </a:lstStyle>
          <a:p>
            <a:pPr defTabSz="914400" fontAlgn="base">
              <a:spcBef>
                <a:spcPct val="0"/>
              </a:spcBef>
              <a:spcAft>
                <a:spcPct val="0"/>
              </a:spcAft>
              <a:defRPr/>
            </a:pPr>
            <a:fld id="{7A6C6DB5-2106-43EE-BD01-EAD3BA8E5627}" type="slidenum">
              <a:rPr lang="en-US" smtClean="0">
                <a:solidFill>
                  <a:prstClr val="black"/>
                </a:solidFill>
                <a:latin typeface="Arial" charset="0"/>
              </a:rPr>
              <a:pPr defTabSz="914400" fontAlgn="base">
                <a:spcBef>
                  <a:spcPct val="0"/>
                </a:spcBef>
                <a:spcAft>
                  <a:spcPct val="0"/>
                </a:spcAft>
                <a:defRPr/>
              </a:pPr>
              <a:t>‹#›</a:t>
            </a:fld>
            <a:endParaRPr lang="en-US" dirty="0">
              <a:solidFill>
                <a:prstClr val="black"/>
              </a:solidFill>
              <a:latin typeface="Arial" charset="0"/>
            </a:endParaRPr>
          </a:p>
        </p:txBody>
      </p:sp>
      <p:sp>
        <p:nvSpPr>
          <p:cNvPr id="18" name="Rectangle 17"/>
          <p:cNvSpPr>
            <a:spLocks/>
          </p:cNvSpPr>
          <p:nvPr userDrawn="1"/>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19" name="Freeform 18"/>
          <p:cNvSpPr>
            <a:spLocks/>
          </p:cNvSpPr>
          <p:nvPr userDrawn="1"/>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20" name="Straight Connector 19"/>
          <p:cNvCxnSpPr/>
          <p:nvPr userDrawn="1"/>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userDrawn="1"/>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cxnSp>
        <p:nvCxnSpPr>
          <p:cNvPr id="22" name="Straight Connector 21"/>
          <p:cNvCxnSpPr/>
          <p:nvPr userDrawn="1"/>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65223" y="6096001"/>
            <a:ext cx="1362777" cy="7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799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Freeform 2"/>
          <p:cNvSpPr>
            <a:spLocks/>
          </p:cNvSpPr>
          <p:nvPr/>
        </p:nvSpPr>
        <p:spPr bwMode="auto">
          <a:xfrm>
            <a:off x="-12697" y="-7938"/>
            <a:ext cx="12214218" cy="38893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4" name="Freeform 3"/>
          <p:cNvSpPr>
            <a:spLocks/>
          </p:cNvSpPr>
          <p:nvPr/>
        </p:nvSpPr>
        <p:spPr bwMode="auto">
          <a:xfrm>
            <a:off x="5840479" y="-6350"/>
            <a:ext cx="6348346" cy="234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1">
                  <a:lumMod val="60000"/>
                  <a:lumOff val="4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5" name="Rectangle 4"/>
          <p:cNvSpPr>
            <a:spLocks/>
          </p:cNvSpPr>
          <p:nvPr/>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6" name="Freeform 5"/>
          <p:cNvSpPr>
            <a:spLocks/>
          </p:cNvSpPr>
          <p:nvPr/>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7" name="Straight Connector 6"/>
          <p:cNvCxnSpPr/>
          <p:nvPr/>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10777377" y="6096000"/>
            <a:ext cx="1411448" cy="762000"/>
          </a:xfrm>
          <a:prstGeom prst="rect">
            <a:avLst/>
          </a:prstGeom>
          <a:noFill/>
          <a:ln w="9525">
            <a:noFill/>
            <a:miter lim="800000"/>
            <a:headEnd/>
            <a:tailEnd/>
          </a:ln>
        </p:spPr>
      </p:pic>
      <p:cxnSp>
        <p:nvCxnSpPr>
          <p:cNvPr id="10" name="Straight Connector 9"/>
          <p:cNvCxnSpPr/>
          <p:nvPr/>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441" y="704088"/>
            <a:ext cx="11071516"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11" name="Date Placeholder 2"/>
          <p:cNvSpPr>
            <a:spLocks noGrp="1"/>
          </p:cNvSpPr>
          <p:nvPr>
            <p:ph type="dt" sz="half" idx="10"/>
          </p:nvPr>
        </p:nvSpPr>
        <p:spPr>
          <a:xfrm>
            <a:off x="609441" y="6356351"/>
            <a:ext cx="2844059" cy="365125"/>
          </a:xfrm>
          <a:prstGeom prst="rect">
            <a:avLst/>
          </a:prstGeom>
        </p:spPr>
        <p:txBody>
          <a:bodyPr/>
          <a:lstStyle>
            <a:lvl1pPr>
              <a:defRPr>
                <a:cs typeface="+mn-cs"/>
              </a:defRPr>
            </a:lvl1pPr>
          </a:lstStyle>
          <a:p>
            <a:pPr defTabSz="914400" fontAlgn="base">
              <a:spcBef>
                <a:spcPct val="0"/>
              </a:spcBef>
              <a:spcAft>
                <a:spcPct val="0"/>
              </a:spcAft>
              <a:defRPr/>
            </a:pPr>
            <a:fld id="{FF6A71DD-F476-4735-A0AD-9F353B8E2B5F}" type="datetimeFigureOut">
              <a:rPr lang="en-US" smtClean="0">
                <a:solidFill>
                  <a:prstClr val="black"/>
                </a:solidFill>
                <a:latin typeface="Arial" charset="0"/>
              </a:rPr>
              <a:pPr defTabSz="914400" fontAlgn="base">
                <a:spcBef>
                  <a:spcPct val="0"/>
                </a:spcBef>
                <a:spcAft>
                  <a:spcPct val="0"/>
                </a:spcAft>
                <a:defRPr/>
              </a:pPr>
              <a:t>7/11/2012</a:t>
            </a:fld>
            <a:endParaRPr lang="en-US" dirty="0">
              <a:solidFill>
                <a:prstClr val="black"/>
              </a:solidFill>
              <a:latin typeface="Arial" charset="0"/>
            </a:endParaRPr>
          </a:p>
        </p:txBody>
      </p:sp>
      <p:sp>
        <p:nvSpPr>
          <p:cNvPr id="12" name="Footer Placeholder 3"/>
          <p:cNvSpPr>
            <a:spLocks noGrp="1"/>
          </p:cNvSpPr>
          <p:nvPr>
            <p:ph type="ftr" sz="quarter" idx="11"/>
          </p:nvPr>
        </p:nvSpPr>
        <p:spPr>
          <a:xfrm>
            <a:off x="3555074" y="6356351"/>
            <a:ext cx="4469236" cy="365125"/>
          </a:xfrm>
          <a:prstGeom prst="rect">
            <a:avLst/>
          </a:prstGeom>
        </p:spPr>
        <p:txBody>
          <a:bodyPr/>
          <a:lstStyle>
            <a:lvl1pPr>
              <a:defRPr>
                <a:cs typeface="+mn-cs"/>
              </a:defRPr>
            </a:lvl1pPr>
          </a:lstStyle>
          <a:p>
            <a:pPr defTabSz="914400" fontAlgn="base">
              <a:spcBef>
                <a:spcPct val="0"/>
              </a:spcBef>
              <a:spcAft>
                <a:spcPct val="0"/>
              </a:spcAft>
              <a:defRPr/>
            </a:pPr>
            <a:endParaRPr lang="en-US" dirty="0">
              <a:solidFill>
                <a:prstClr val="black"/>
              </a:solidFill>
              <a:latin typeface="Arial" charset="0"/>
            </a:endParaRPr>
          </a:p>
        </p:txBody>
      </p:sp>
      <p:sp>
        <p:nvSpPr>
          <p:cNvPr id="13" name="Slide Number Placeholder 4"/>
          <p:cNvSpPr>
            <a:spLocks noGrp="1"/>
          </p:cNvSpPr>
          <p:nvPr>
            <p:ph type="sldNum" sz="quarter" idx="12"/>
          </p:nvPr>
        </p:nvSpPr>
        <p:spPr>
          <a:xfrm>
            <a:off x="10563649" y="6356351"/>
            <a:ext cx="1015735" cy="365125"/>
          </a:xfrm>
          <a:prstGeom prst="rect">
            <a:avLst/>
          </a:prstGeom>
        </p:spPr>
        <p:txBody>
          <a:bodyPr/>
          <a:lstStyle>
            <a:lvl1pPr>
              <a:defRPr>
                <a:cs typeface="+mn-cs"/>
              </a:defRPr>
            </a:lvl1pPr>
          </a:lstStyle>
          <a:p>
            <a:pPr defTabSz="914400" fontAlgn="base">
              <a:spcBef>
                <a:spcPct val="0"/>
              </a:spcBef>
              <a:spcAft>
                <a:spcPct val="0"/>
              </a:spcAft>
              <a:defRPr/>
            </a:pPr>
            <a:fld id="{8FEF0C11-2214-41FD-BE8C-F4D5917EC2FD}" type="slidenum">
              <a:rPr lang="en-US" smtClean="0">
                <a:solidFill>
                  <a:prstClr val="black"/>
                </a:solidFill>
                <a:latin typeface="Arial" charset="0"/>
              </a:rPr>
              <a:pPr defTabSz="914400" fontAlgn="base">
                <a:spcBef>
                  <a:spcPct val="0"/>
                </a:spcBef>
                <a:spcAft>
                  <a:spcPct val="0"/>
                </a:spcAft>
                <a:defRPr/>
              </a:pPr>
              <a:t>‹#›</a:t>
            </a:fld>
            <a:endParaRPr lang="en-US" dirty="0">
              <a:solidFill>
                <a:prstClr val="black"/>
              </a:solidFill>
              <a:latin typeface="Arial" charset="0"/>
            </a:endParaRPr>
          </a:p>
        </p:txBody>
      </p:sp>
      <p:sp>
        <p:nvSpPr>
          <p:cNvPr id="14" name="Rectangle 13"/>
          <p:cNvSpPr>
            <a:spLocks/>
          </p:cNvSpPr>
          <p:nvPr userDrawn="1"/>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15" name="Freeform 14"/>
          <p:cNvSpPr>
            <a:spLocks/>
          </p:cNvSpPr>
          <p:nvPr userDrawn="1"/>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16" name="Straight Connector 15"/>
          <p:cNvCxnSpPr/>
          <p:nvPr userDrawn="1"/>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userDrawn="1"/>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cxnSp>
        <p:nvCxnSpPr>
          <p:cNvPr id="18" name="Straight Connector 17"/>
          <p:cNvCxnSpPr/>
          <p:nvPr userDrawn="1"/>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65223" y="6066819"/>
            <a:ext cx="1362777" cy="7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851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reeform 1"/>
          <p:cNvSpPr>
            <a:spLocks/>
          </p:cNvSpPr>
          <p:nvPr/>
        </p:nvSpPr>
        <p:spPr bwMode="auto">
          <a:xfrm>
            <a:off x="-12697" y="-7938"/>
            <a:ext cx="12214218" cy="38893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3" name="Freeform 2"/>
          <p:cNvSpPr>
            <a:spLocks/>
          </p:cNvSpPr>
          <p:nvPr/>
        </p:nvSpPr>
        <p:spPr bwMode="auto">
          <a:xfrm>
            <a:off x="5840479" y="-6350"/>
            <a:ext cx="6348346" cy="234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1">
                  <a:lumMod val="60000"/>
                  <a:lumOff val="4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4" name="Rectangle 3"/>
          <p:cNvSpPr>
            <a:spLocks/>
          </p:cNvSpPr>
          <p:nvPr/>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5" name="Freeform 4"/>
          <p:cNvSpPr>
            <a:spLocks/>
          </p:cNvSpPr>
          <p:nvPr/>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6" name="Straight Connector 5"/>
          <p:cNvCxnSpPr/>
          <p:nvPr/>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10777377" y="6096000"/>
            <a:ext cx="1411448" cy="762000"/>
          </a:xfrm>
          <a:prstGeom prst="rect">
            <a:avLst/>
          </a:prstGeom>
          <a:noFill/>
          <a:ln w="9525">
            <a:noFill/>
            <a:miter lim="800000"/>
            <a:headEnd/>
            <a:tailEnd/>
          </a:ln>
        </p:spPr>
      </p:pic>
      <p:cxnSp>
        <p:nvCxnSpPr>
          <p:cNvPr id="9" name="Straight Connector 8"/>
          <p:cNvCxnSpPr/>
          <p:nvPr/>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1"/>
          <p:cNvSpPr>
            <a:spLocks noGrp="1"/>
          </p:cNvSpPr>
          <p:nvPr>
            <p:ph type="dt" sz="half" idx="10"/>
          </p:nvPr>
        </p:nvSpPr>
        <p:spPr>
          <a:xfrm>
            <a:off x="609441" y="6356351"/>
            <a:ext cx="2844059" cy="365125"/>
          </a:xfrm>
          <a:prstGeom prst="rect">
            <a:avLst/>
          </a:prstGeom>
        </p:spPr>
        <p:txBody>
          <a:bodyPr/>
          <a:lstStyle>
            <a:lvl1pPr>
              <a:defRPr>
                <a:cs typeface="+mn-cs"/>
              </a:defRPr>
            </a:lvl1pPr>
          </a:lstStyle>
          <a:p>
            <a:pPr defTabSz="914400" fontAlgn="base">
              <a:spcBef>
                <a:spcPct val="0"/>
              </a:spcBef>
              <a:spcAft>
                <a:spcPct val="0"/>
              </a:spcAft>
              <a:defRPr/>
            </a:pPr>
            <a:fld id="{3A1EABF4-50F5-4536-8BF1-5EBB77F0816B}" type="datetimeFigureOut">
              <a:rPr lang="en-US" smtClean="0">
                <a:solidFill>
                  <a:prstClr val="black"/>
                </a:solidFill>
                <a:latin typeface="Arial" charset="0"/>
              </a:rPr>
              <a:pPr defTabSz="914400" fontAlgn="base">
                <a:spcBef>
                  <a:spcPct val="0"/>
                </a:spcBef>
                <a:spcAft>
                  <a:spcPct val="0"/>
                </a:spcAft>
                <a:defRPr/>
              </a:pPr>
              <a:t>7/11/2012</a:t>
            </a:fld>
            <a:endParaRPr lang="en-US" dirty="0">
              <a:solidFill>
                <a:prstClr val="black"/>
              </a:solidFill>
              <a:latin typeface="Arial" charset="0"/>
            </a:endParaRPr>
          </a:p>
        </p:txBody>
      </p:sp>
      <p:sp>
        <p:nvSpPr>
          <p:cNvPr id="11" name="Footer Placeholder 2"/>
          <p:cNvSpPr>
            <a:spLocks noGrp="1"/>
          </p:cNvSpPr>
          <p:nvPr>
            <p:ph type="ftr" sz="quarter" idx="11"/>
          </p:nvPr>
        </p:nvSpPr>
        <p:spPr>
          <a:xfrm>
            <a:off x="3555074" y="6356351"/>
            <a:ext cx="4469236" cy="365125"/>
          </a:xfrm>
          <a:prstGeom prst="rect">
            <a:avLst/>
          </a:prstGeom>
        </p:spPr>
        <p:txBody>
          <a:bodyPr/>
          <a:lstStyle>
            <a:lvl1pPr>
              <a:defRPr>
                <a:cs typeface="+mn-cs"/>
              </a:defRPr>
            </a:lvl1pPr>
          </a:lstStyle>
          <a:p>
            <a:pPr defTabSz="914400" fontAlgn="base">
              <a:spcBef>
                <a:spcPct val="0"/>
              </a:spcBef>
              <a:spcAft>
                <a:spcPct val="0"/>
              </a:spcAft>
              <a:defRPr/>
            </a:pPr>
            <a:endParaRPr lang="en-US" dirty="0">
              <a:solidFill>
                <a:prstClr val="black"/>
              </a:solidFill>
              <a:latin typeface="Arial" charset="0"/>
            </a:endParaRPr>
          </a:p>
        </p:txBody>
      </p:sp>
      <p:sp>
        <p:nvSpPr>
          <p:cNvPr id="12" name="Slide Number Placeholder 3"/>
          <p:cNvSpPr>
            <a:spLocks noGrp="1"/>
          </p:cNvSpPr>
          <p:nvPr>
            <p:ph type="sldNum" sz="quarter" idx="12"/>
          </p:nvPr>
        </p:nvSpPr>
        <p:spPr>
          <a:xfrm>
            <a:off x="10563649" y="6356351"/>
            <a:ext cx="1015735" cy="365125"/>
          </a:xfrm>
          <a:prstGeom prst="rect">
            <a:avLst/>
          </a:prstGeom>
        </p:spPr>
        <p:txBody>
          <a:bodyPr/>
          <a:lstStyle>
            <a:lvl1pPr>
              <a:defRPr>
                <a:cs typeface="+mn-cs"/>
              </a:defRPr>
            </a:lvl1pPr>
          </a:lstStyle>
          <a:p>
            <a:pPr defTabSz="914400" fontAlgn="base">
              <a:spcBef>
                <a:spcPct val="0"/>
              </a:spcBef>
              <a:spcAft>
                <a:spcPct val="0"/>
              </a:spcAft>
              <a:defRPr/>
            </a:pPr>
            <a:fld id="{97FC8230-B5F6-481D-9A42-9077DFC7D851}" type="slidenum">
              <a:rPr lang="en-US" smtClean="0">
                <a:solidFill>
                  <a:prstClr val="black"/>
                </a:solidFill>
                <a:latin typeface="Arial" charset="0"/>
              </a:rPr>
              <a:pPr defTabSz="914400" fontAlgn="base">
                <a:spcBef>
                  <a:spcPct val="0"/>
                </a:spcBef>
                <a:spcAft>
                  <a:spcPct val="0"/>
                </a:spcAft>
                <a:defRPr/>
              </a:pPr>
              <a:t>‹#›</a:t>
            </a:fld>
            <a:endParaRPr lang="en-US" dirty="0">
              <a:solidFill>
                <a:prstClr val="black"/>
              </a:solidFill>
              <a:latin typeface="Arial" charset="0"/>
            </a:endParaRPr>
          </a:p>
        </p:txBody>
      </p:sp>
      <p:sp>
        <p:nvSpPr>
          <p:cNvPr id="13" name="Rectangle 12"/>
          <p:cNvSpPr>
            <a:spLocks/>
          </p:cNvSpPr>
          <p:nvPr userDrawn="1"/>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14" name="Freeform 13"/>
          <p:cNvSpPr>
            <a:spLocks/>
          </p:cNvSpPr>
          <p:nvPr userDrawn="1"/>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15" name="Straight Connector 14"/>
          <p:cNvCxnSpPr/>
          <p:nvPr userDrawn="1"/>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cxnSp>
        <p:nvCxnSpPr>
          <p:cNvPr id="17" name="Straight Connector 16"/>
          <p:cNvCxnSpPr/>
          <p:nvPr userDrawn="1"/>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65223" y="6066819"/>
            <a:ext cx="1362777" cy="7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698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4"/>
          <p:cNvSpPr>
            <a:spLocks/>
          </p:cNvSpPr>
          <p:nvPr/>
        </p:nvSpPr>
        <p:spPr bwMode="auto">
          <a:xfrm>
            <a:off x="-12697" y="-7938"/>
            <a:ext cx="12214218" cy="38893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6" name="Freeform 5"/>
          <p:cNvSpPr>
            <a:spLocks/>
          </p:cNvSpPr>
          <p:nvPr/>
        </p:nvSpPr>
        <p:spPr bwMode="auto">
          <a:xfrm>
            <a:off x="5840479" y="-6350"/>
            <a:ext cx="6348346" cy="234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1">
                  <a:lumMod val="60000"/>
                  <a:lumOff val="4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7" name="Rectangle 6"/>
          <p:cNvSpPr>
            <a:spLocks/>
          </p:cNvSpPr>
          <p:nvPr/>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8" name="Freeform 7"/>
          <p:cNvSpPr>
            <a:spLocks/>
          </p:cNvSpPr>
          <p:nvPr/>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9" name="Straight Connector 8"/>
          <p:cNvCxnSpPr/>
          <p:nvPr/>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10777377" y="6096000"/>
            <a:ext cx="1411448" cy="762000"/>
          </a:xfrm>
          <a:prstGeom prst="rect">
            <a:avLst/>
          </a:prstGeom>
          <a:noFill/>
          <a:ln w="9525">
            <a:noFill/>
            <a:miter lim="800000"/>
            <a:headEnd/>
            <a:tailEnd/>
          </a:ln>
        </p:spPr>
      </p:pic>
      <p:cxnSp>
        <p:nvCxnSpPr>
          <p:cNvPr id="12" name="Straight Connector 11"/>
          <p:cNvCxnSpPr/>
          <p:nvPr/>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162" y="514352"/>
            <a:ext cx="3656648"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162" y="1676400"/>
            <a:ext cx="3656648"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5492" y="1676400"/>
            <a:ext cx="6813892"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4"/>
          <p:cNvSpPr>
            <a:spLocks noGrp="1"/>
          </p:cNvSpPr>
          <p:nvPr>
            <p:ph type="dt" sz="half" idx="10"/>
          </p:nvPr>
        </p:nvSpPr>
        <p:spPr>
          <a:xfrm>
            <a:off x="609441" y="6356351"/>
            <a:ext cx="2844059" cy="365125"/>
          </a:xfrm>
          <a:prstGeom prst="rect">
            <a:avLst/>
          </a:prstGeom>
        </p:spPr>
        <p:txBody>
          <a:bodyPr/>
          <a:lstStyle>
            <a:lvl1pPr>
              <a:defRPr>
                <a:cs typeface="+mn-cs"/>
              </a:defRPr>
            </a:lvl1pPr>
          </a:lstStyle>
          <a:p>
            <a:pPr defTabSz="914400" fontAlgn="base">
              <a:spcBef>
                <a:spcPct val="0"/>
              </a:spcBef>
              <a:spcAft>
                <a:spcPct val="0"/>
              </a:spcAft>
              <a:defRPr/>
            </a:pPr>
            <a:fld id="{9AACB63C-9C22-449C-8312-335877E2FB00}" type="datetimeFigureOut">
              <a:rPr lang="en-US" smtClean="0">
                <a:solidFill>
                  <a:prstClr val="black"/>
                </a:solidFill>
                <a:latin typeface="Arial" charset="0"/>
              </a:rPr>
              <a:pPr defTabSz="914400" fontAlgn="base">
                <a:spcBef>
                  <a:spcPct val="0"/>
                </a:spcBef>
                <a:spcAft>
                  <a:spcPct val="0"/>
                </a:spcAft>
                <a:defRPr/>
              </a:pPr>
              <a:t>7/11/2012</a:t>
            </a:fld>
            <a:endParaRPr lang="en-US" dirty="0">
              <a:solidFill>
                <a:prstClr val="black"/>
              </a:solidFill>
              <a:latin typeface="Arial" charset="0"/>
            </a:endParaRPr>
          </a:p>
        </p:txBody>
      </p:sp>
      <p:sp>
        <p:nvSpPr>
          <p:cNvPr id="14" name="Footer Placeholder 5"/>
          <p:cNvSpPr>
            <a:spLocks noGrp="1"/>
          </p:cNvSpPr>
          <p:nvPr>
            <p:ph type="ftr" sz="quarter" idx="11"/>
          </p:nvPr>
        </p:nvSpPr>
        <p:spPr>
          <a:xfrm>
            <a:off x="3555074" y="6356351"/>
            <a:ext cx="4469236" cy="365125"/>
          </a:xfrm>
          <a:prstGeom prst="rect">
            <a:avLst/>
          </a:prstGeom>
        </p:spPr>
        <p:txBody>
          <a:bodyPr/>
          <a:lstStyle>
            <a:lvl1pPr>
              <a:defRPr>
                <a:cs typeface="+mn-cs"/>
              </a:defRPr>
            </a:lvl1pPr>
          </a:lstStyle>
          <a:p>
            <a:pPr defTabSz="914400" fontAlgn="base">
              <a:spcBef>
                <a:spcPct val="0"/>
              </a:spcBef>
              <a:spcAft>
                <a:spcPct val="0"/>
              </a:spcAft>
              <a:defRPr/>
            </a:pPr>
            <a:endParaRPr lang="en-US" dirty="0">
              <a:solidFill>
                <a:prstClr val="black"/>
              </a:solidFill>
              <a:latin typeface="Arial" charset="0"/>
            </a:endParaRPr>
          </a:p>
        </p:txBody>
      </p:sp>
      <p:sp>
        <p:nvSpPr>
          <p:cNvPr id="15" name="Slide Number Placeholder 6"/>
          <p:cNvSpPr>
            <a:spLocks noGrp="1"/>
          </p:cNvSpPr>
          <p:nvPr>
            <p:ph type="sldNum" sz="quarter" idx="12"/>
          </p:nvPr>
        </p:nvSpPr>
        <p:spPr>
          <a:xfrm>
            <a:off x="10563649" y="6356351"/>
            <a:ext cx="1015735" cy="365125"/>
          </a:xfrm>
          <a:prstGeom prst="rect">
            <a:avLst/>
          </a:prstGeom>
        </p:spPr>
        <p:txBody>
          <a:bodyPr/>
          <a:lstStyle>
            <a:lvl1pPr>
              <a:defRPr>
                <a:cs typeface="+mn-cs"/>
              </a:defRPr>
            </a:lvl1pPr>
          </a:lstStyle>
          <a:p>
            <a:pPr defTabSz="914400" fontAlgn="base">
              <a:spcBef>
                <a:spcPct val="0"/>
              </a:spcBef>
              <a:spcAft>
                <a:spcPct val="0"/>
              </a:spcAft>
              <a:defRPr/>
            </a:pPr>
            <a:fld id="{21DF3B3E-4678-41DB-9905-2F95D8C3C4D3}" type="slidenum">
              <a:rPr lang="en-US" smtClean="0">
                <a:solidFill>
                  <a:prstClr val="black"/>
                </a:solidFill>
                <a:latin typeface="Arial" charset="0"/>
              </a:rPr>
              <a:pPr defTabSz="914400" fontAlgn="base">
                <a:spcBef>
                  <a:spcPct val="0"/>
                </a:spcBef>
                <a:spcAft>
                  <a:spcPct val="0"/>
                </a:spcAft>
                <a:defRPr/>
              </a:pPr>
              <a:t>‹#›</a:t>
            </a:fld>
            <a:endParaRPr lang="en-US" dirty="0">
              <a:solidFill>
                <a:prstClr val="black"/>
              </a:solidFill>
              <a:latin typeface="Arial" charset="0"/>
            </a:endParaRPr>
          </a:p>
        </p:txBody>
      </p:sp>
      <p:sp>
        <p:nvSpPr>
          <p:cNvPr id="16" name="Rectangle 15"/>
          <p:cNvSpPr>
            <a:spLocks/>
          </p:cNvSpPr>
          <p:nvPr userDrawn="1"/>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17" name="Freeform 16"/>
          <p:cNvSpPr>
            <a:spLocks/>
          </p:cNvSpPr>
          <p:nvPr userDrawn="1"/>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18" name="Straight Connector 17"/>
          <p:cNvCxnSpPr/>
          <p:nvPr userDrawn="1"/>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userDrawn="1"/>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cxnSp>
        <p:nvCxnSpPr>
          <p:cNvPr id="20" name="Straight Connector 19"/>
          <p:cNvCxnSpPr/>
          <p:nvPr userDrawn="1"/>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65223" y="6066819"/>
            <a:ext cx="1362777" cy="7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371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4219534" y="1108075"/>
            <a:ext cx="7008574"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6" name="Right Triangle 11"/>
          <p:cNvSpPr/>
          <p:nvPr/>
        </p:nvSpPr>
        <p:spPr>
          <a:xfrm rot="420000" flipV="1">
            <a:off x="10669455" y="5359401"/>
            <a:ext cx="207379"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Freeform 9"/>
          <p:cNvSpPr>
            <a:spLocks/>
          </p:cNvSpPr>
          <p:nvPr/>
        </p:nvSpPr>
        <p:spPr bwMode="auto">
          <a:xfrm flipV="1">
            <a:off x="-12697" y="5816600"/>
            <a:ext cx="1221421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8" name="Freeform 10"/>
          <p:cNvSpPr>
            <a:spLocks/>
          </p:cNvSpPr>
          <p:nvPr/>
        </p:nvSpPr>
        <p:spPr bwMode="auto">
          <a:xfrm flipV="1">
            <a:off x="5840479" y="6219826"/>
            <a:ext cx="6348346"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2" name="Title 1"/>
          <p:cNvSpPr>
            <a:spLocks noGrp="1"/>
          </p:cNvSpPr>
          <p:nvPr>
            <p:ph type="title"/>
          </p:nvPr>
        </p:nvSpPr>
        <p:spPr>
          <a:xfrm>
            <a:off x="812588" y="1176997"/>
            <a:ext cx="2949696"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588" y="2828785"/>
            <a:ext cx="2945633"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6513" y="1199517"/>
            <a:ext cx="6155357"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a:xfrm>
            <a:off x="609441" y="6356351"/>
            <a:ext cx="2844059" cy="365125"/>
          </a:xfrm>
          <a:prstGeom prst="rect">
            <a:avLst/>
          </a:prstGeom>
        </p:spPr>
        <p:txBody>
          <a:bodyPr/>
          <a:lstStyle>
            <a:lvl1pPr>
              <a:defRPr>
                <a:cs typeface="+mn-cs"/>
              </a:defRPr>
            </a:lvl1pPr>
          </a:lstStyle>
          <a:p>
            <a:pPr defTabSz="914400" fontAlgn="base">
              <a:spcBef>
                <a:spcPct val="0"/>
              </a:spcBef>
              <a:spcAft>
                <a:spcPct val="0"/>
              </a:spcAft>
              <a:defRPr/>
            </a:pPr>
            <a:fld id="{309166C7-5C0D-444E-BAED-6EE23E4231CC}" type="datetimeFigureOut">
              <a:rPr lang="en-US" smtClean="0">
                <a:solidFill>
                  <a:prstClr val="black"/>
                </a:solidFill>
                <a:latin typeface="Arial" charset="0"/>
              </a:rPr>
              <a:pPr defTabSz="914400" fontAlgn="base">
                <a:spcBef>
                  <a:spcPct val="0"/>
                </a:spcBef>
                <a:spcAft>
                  <a:spcPct val="0"/>
                </a:spcAft>
                <a:defRPr/>
              </a:pPr>
              <a:t>7/11/2012</a:t>
            </a:fld>
            <a:endParaRPr lang="en-US" dirty="0">
              <a:solidFill>
                <a:prstClr val="black"/>
              </a:solidFill>
              <a:latin typeface="Arial" charset="0"/>
            </a:endParaRPr>
          </a:p>
        </p:txBody>
      </p:sp>
      <p:sp>
        <p:nvSpPr>
          <p:cNvPr id="10" name="Footer Placeholder 5"/>
          <p:cNvSpPr>
            <a:spLocks noGrp="1"/>
          </p:cNvSpPr>
          <p:nvPr>
            <p:ph type="ftr" sz="quarter" idx="11"/>
          </p:nvPr>
        </p:nvSpPr>
        <p:spPr>
          <a:xfrm>
            <a:off x="3555074" y="6356351"/>
            <a:ext cx="4469236" cy="365125"/>
          </a:xfrm>
          <a:prstGeom prst="rect">
            <a:avLst/>
          </a:prstGeom>
        </p:spPr>
        <p:txBody>
          <a:bodyPr/>
          <a:lstStyle>
            <a:lvl1pPr>
              <a:defRPr>
                <a:cs typeface="+mn-cs"/>
              </a:defRPr>
            </a:lvl1pPr>
          </a:lstStyle>
          <a:p>
            <a:pPr defTabSz="914400" fontAlgn="base">
              <a:spcBef>
                <a:spcPct val="0"/>
              </a:spcBef>
              <a:spcAft>
                <a:spcPct val="0"/>
              </a:spcAft>
              <a:defRPr/>
            </a:pPr>
            <a:endParaRPr lang="en-US" dirty="0">
              <a:solidFill>
                <a:prstClr val="black"/>
              </a:solidFill>
              <a:latin typeface="Arial" charset="0"/>
            </a:endParaRPr>
          </a:p>
        </p:txBody>
      </p:sp>
      <p:sp>
        <p:nvSpPr>
          <p:cNvPr id="11" name="Slide Number Placeholder 6"/>
          <p:cNvSpPr>
            <a:spLocks noGrp="1"/>
          </p:cNvSpPr>
          <p:nvPr>
            <p:ph type="sldNum" sz="quarter" idx="12"/>
          </p:nvPr>
        </p:nvSpPr>
        <p:spPr>
          <a:xfrm>
            <a:off x="10766796" y="6356351"/>
            <a:ext cx="812588" cy="365125"/>
          </a:xfrm>
          <a:prstGeom prst="rect">
            <a:avLst/>
          </a:prstGeom>
        </p:spPr>
        <p:txBody>
          <a:bodyPr/>
          <a:lstStyle>
            <a:lvl1pPr>
              <a:defRPr>
                <a:cs typeface="+mn-cs"/>
              </a:defRPr>
            </a:lvl1pPr>
          </a:lstStyle>
          <a:p>
            <a:pPr defTabSz="914400" fontAlgn="base">
              <a:spcBef>
                <a:spcPct val="0"/>
              </a:spcBef>
              <a:spcAft>
                <a:spcPct val="0"/>
              </a:spcAft>
              <a:defRPr/>
            </a:pPr>
            <a:fld id="{13F0B8F1-6385-4928-BD90-7A05E6AE56A2}" type="slidenum">
              <a:rPr lang="en-US" smtClean="0">
                <a:solidFill>
                  <a:prstClr val="black"/>
                </a:solidFill>
                <a:latin typeface="Arial" charset="0"/>
              </a:rPr>
              <a:pPr defTabSz="914400"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107693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Freeform 3"/>
          <p:cNvSpPr>
            <a:spLocks/>
          </p:cNvSpPr>
          <p:nvPr/>
        </p:nvSpPr>
        <p:spPr bwMode="auto">
          <a:xfrm>
            <a:off x="-12697" y="-7938"/>
            <a:ext cx="12214218" cy="38893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5" name="Freeform 4"/>
          <p:cNvSpPr>
            <a:spLocks/>
          </p:cNvSpPr>
          <p:nvPr/>
        </p:nvSpPr>
        <p:spPr bwMode="auto">
          <a:xfrm>
            <a:off x="5840479" y="-6350"/>
            <a:ext cx="6348346" cy="234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1">
                  <a:lumMod val="60000"/>
                  <a:lumOff val="4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6" name="Rectangle 5"/>
          <p:cNvSpPr>
            <a:spLocks/>
          </p:cNvSpPr>
          <p:nvPr/>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7" name="Freeform 6"/>
          <p:cNvSpPr>
            <a:spLocks/>
          </p:cNvSpPr>
          <p:nvPr/>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8" name="Straight Connector 7"/>
          <p:cNvCxnSpPr/>
          <p:nvPr/>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10777377" y="6096000"/>
            <a:ext cx="1411448" cy="762000"/>
          </a:xfrm>
          <a:prstGeom prst="rect">
            <a:avLst/>
          </a:prstGeom>
          <a:noFill/>
          <a:ln w="9525">
            <a:noFill/>
            <a:miter lim="800000"/>
            <a:headEnd/>
            <a:tailEnd/>
          </a:ln>
        </p:spPr>
      </p:pic>
      <p:cxnSp>
        <p:nvCxnSpPr>
          <p:cNvPr id="11" name="Straight Connector 10"/>
          <p:cNvCxnSpPr/>
          <p:nvPr/>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a:xfrm>
            <a:off x="609441" y="6356351"/>
            <a:ext cx="2844059" cy="365125"/>
          </a:xfrm>
          <a:prstGeom prst="rect">
            <a:avLst/>
          </a:prstGeom>
        </p:spPr>
        <p:txBody>
          <a:bodyPr/>
          <a:lstStyle>
            <a:lvl1pPr>
              <a:defRPr>
                <a:cs typeface="+mn-cs"/>
              </a:defRPr>
            </a:lvl1pPr>
          </a:lstStyle>
          <a:p>
            <a:pPr defTabSz="914400" fontAlgn="base">
              <a:spcBef>
                <a:spcPct val="0"/>
              </a:spcBef>
              <a:spcAft>
                <a:spcPct val="0"/>
              </a:spcAft>
              <a:defRPr/>
            </a:pPr>
            <a:fld id="{94FF9571-F3CC-4031-AA81-12ACFE1ACB8A}" type="datetimeFigureOut">
              <a:rPr lang="en-US" smtClean="0">
                <a:solidFill>
                  <a:prstClr val="black"/>
                </a:solidFill>
                <a:latin typeface="Arial" charset="0"/>
              </a:rPr>
              <a:pPr defTabSz="914400" fontAlgn="base">
                <a:spcBef>
                  <a:spcPct val="0"/>
                </a:spcBef>
                <a:spcAft>
                  <a:spcPct val="0"/>
                </a:spcAft>
                <a:defRPr/>
              </a:pPr>
              <a:t>7/11/2012</a:t>
            </a:fld>
            <a:endParaRPr lang="en-US" dirty="0">
              <a:solidFill>
                <a:prstClr val="black"/>
              </a:solidFill>
              <a:latin typeface="Arial" charset="0"/>
            </a:endParaRPr>
          </a:p>
        </p:txBody>
      </p:sp>
      <p:sp>
        <p:nvSpPr>
          <p:cNvPr id="13" name="Footer Placeholder 4"/>
          <p:cNvSpPr>
            <a:spLocks noGrp="1"/>
          </p:cNvSpPr>
          <p:nvPr>
            <p:ph type="ftr" sz="quarter" idx="11"/>
          </p:nvPr>
        </p:nvSpPr>
        <p:spPr>
          <a:xfrm>
            <a:off x="3555074" y="6356351"/>
            <a:ext cx="4469236" cy="365125"/>
          </a:xfrm>
          <a:prstGeom prst="rect">
            <a:avLst/>
          </a:prstGeom>
        </p:spPr>
        <p:txBody>
          <a:bodyPr/>
          <a:lstStyle>
            <a:lvl1pPr>
              <a:defRPr>
                <a:cs typeface="+mn-cs"/>
              </a:defRPr>
            </a:lvl1pPr>
          </a:lstStyle>
          <a:p>
            <a:pPr defTabSz="914400" fontAlgn="base">
              <a:spcBef>
                <a:spcPct val="0"/>
              </a:spcBef>
              <a:spcAft>
                <a:spcPct val="0"/>
              </a:spcAft>
              <a:defRPr/>
            </a:pPr>
            <a:endParaRPr lang="en-US" dirty="0">
              <a:solidFill>
                <a:prstClr val="black"/>
              </a:solidFill>
              <a:latin typeface="Arial" charset="0"/>
            </a:endParaRPr>
          </a:p>
        </p:txBody>
      </p:sp>
      <p:sp>
        <p:nvSpPr>
          <p:cNvPr id="14" name="Slide Number Placeholder 5"/>
          <p:cNvSpPr>
            <a:spLocks noGrp="1"/>
          </p:cNvSpPr>
          <p:nvPr>
            <p:ph type="sldNum" sz="quarter" idx="12"/>
          </p:nvPr>
        </p:nvSpPr>
        <p:spPr>
          <a:xfrm>
            <a:off x="10563649" y="6356351"/>
            <a:ext cx="1015735" cy="365125"/>
          </a:xfrm>
          <a:prstGeom prst="rect">
            <a:avLst/>
          </a:prstGeom>
        </p:spPr>
        <p:txBody>
          <a:bodyPr/>
          <a:lstStyle>
            <a:lvl1pPr>
              <a:defRPr>
                <a:cs typeface="+mn-cs"/>
              </a:defRPr>
            </a:lvl1pPr>
          </a:lstStyle>
          <a:p>
            <a:pPr defTabSz="914400" fontAlgn="base">
              <a:spcBef>
                <a:spcPct val="0"/>
              </a:spcBef>
              <a:spcAft>
                <a:spcPct val="0"/>
              </a:spcAft>
              <a:defRPr/>
            </a:pPr>
            <a:fld id="{83CFE603-8EE0-443D-843B-8DE593BC6798}" type="slidenum">
              <a:rPr lang="en-US" smtClean="0">
                <a:solidFill>
                  <a:prstClr val="black"/>
                </a:solidFill>
                <a:latin typeface="Arial" charset="0"/>
              </a:rPr>
              <a:pPr defTabSz="914400" fontAlgn="base">
                <a:spcBef>
                  <a:spcPct val="0"/>
                </a:spcBef>
                <a:spcAft>
                  <a:spcPct val="0"/>
                </a:spcAft>
                <a:defRPr/>
              </a:pPr>
              <a:t>‹#›</a:t>
            </a:fld>
            <a:endParaRPr lang="en-US" dirty="0">
              <a:solidFill>
                <a:prstClr val="black"/>
              </a:solidFill>
              <a:latin typeface="Arial" charset="0"/>
            </a:endParaRPr>
          </a:p>
        </p:txBody>
      </p:sp>
      <p:sp>
        <p:nvSpPr>
          <p:cNvPr id="15" name="Rectangle 14"/>
          <p:cNvSpPr>
            <a:spLocks/>
          </p:cNvSpPr>
          <p:nvPr userDrawn="1"/>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16" name="Freeform 15"/>
          <p:cNvSpPr>
            <a:spLocks/>
          </p:cNvSpPr>
          <p:nvPr userDrawn="1"/>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17" name="Straight Connector 16"/>
          <p:cNvCxnSpPr/>
          <p:nvPr userDrawn="1"/>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cxnSp>
        <p:nvCxnSpPr>
          <p:cNvPr id="19" name="Straight Connector 18"/>
          <p:cNvCxnSpPr/>
          <p:nvPr userDrawn="1"/>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65223" y="6066819"/>
            <a:ext cx="1362777" cy="7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12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Freeform 3"/>
          <p:cNvSpPr>
            <a:spLocks/>
          </p:cNvSpPr>
          <p:nvPr/>
        </p:nvSpPr>
        <p:spPr bwMode="auto">
          <a:xfrm>
            <a:off x="-12697" y="-7938"/>
            <a:ext cx="12214218" cy="38893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5" name="Freeform 4"/>
          <p:cNvSpPr>
            <a:spLocks/>
          </p:cNvSpPr>
          <p:nvPr/>
        </p:nvSpPr>
        <p:spPr bwMode="auto">
          <a:xfrm>
            <a:off x="5840479" y="-6350"/>
            <a:ext cx="6348346" cy="234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1">
                  <a:lumMod val="60000"/>
                  <a:lumOff val="4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6" name="Rectangle 5"/>
          <p:cNvSpPr>
            <a:spLocks/>
          </p:cNvSpPr>
          <p:nvPr/>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7" name="Freeform 6"/>
          <p:cNvSpPr>
            <a:spLocks/>
          </p:cNvSpPr>
          <p:nvPr/>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8" name="Straight Connector 7"/>
          <p:cNvCxnSpPr/>
          <p:nvPr/>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10777377" y="6096000"/>
            <a:ext cx="1411448" cy="762000"/>
          </a:xfrm>
          <a:prstGeom prst="rect">
            <a:avLst/>
          </a:prstGeom>
          <a:noFill/>
          <a:ln w="9525">
            <a:noFill/>
            <a:miter lim="800000"/>
            <a:headEnd/>
            <a:tailEnd/>
          </a:ln>
        </p:spPr>
      </p:pic>
      <p:cxnSp>
        <p:nvCxnSpPr>
          <p:cNvPr id="11" name="Straight Connector 10"/>
          <p:cNvCxnSpPr/>
          <p:nvPr/>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836898" y="914402"/>
            <a:ext cx="2742486"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914402"/>
            <a:ext cx="802431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Footer Placeholder 4"/>
          <p:cNvSpPr>
            <a:spLocks noGrp="1"/>
          </p:cNvSpPr>
          <p:nvPr>
            <p:ph type="ftr" sz="quarter" idx="11"/>
          </p:nvPr>
        </p:nvSpPr>
        <p:spPr>
          <a:xfrm>
            <a:off x="3555074" y="6356351"/>
            <a:ext cx="4469236" cy="365125"/>
          </a:xfrm>
          <a:prstGeom prst="rect">
            <a:avLst/>
          </a:prstGeom>
        </p:spPr>
        <p:txBody>
          <a:bodyPr/>
          <a:lstStyle>
            <a:lvl1pPr>
              <a:defRPr>
                <a:cs typeface="+mn-cs"/>
              </a:defRPr>
            </a:lvl1pPr>
          </a:lstStyle>
          <a:p>
            <a:pPr defTabSz="914400" fontAlgn="base">
              <a:spcBef>
                <a:spcPct val="0"/>
              </a:spcBef>
              <a:spcAft>
                <a:spcPct val="0"/>
              </a:spcAft>
              <a:defRPr/>
            </a:pPr>
            <a:endParaRPr lang="en-US" dirty="0">
              <a:solidFill>
                <a:prstClr val="black"/>
              </a:solidFill>
              <a:latin typeface="Arial" charset="0"/>
            </a:endParaRPr>
          </a:p>
        </p:txBody>
      </p:sp>
      <p:sp>
        <p:nvSpPr>
          <p:cNvPr id="14" name="Slide Number Placeholder 5"/>
          <p:cNvSpPr>
            <a:spLocks noGrp="1"/>
          </p:cNvSpPr>
          <p:nvPr>
            <p:ph type="sldNum" sz="quarter" idx="12"/>
          </p:nvPr>
        </p:nvSpPr>
        <p:spPr>
          <a:xfrm>
            <a:off x="10563649" y="6356351"/>
            <a:ext cx="1015735" cy="365125"/>
          </a:xfrm>
          <a:prstGeom prst="rect">
            <a:avLst/>
          </a:prstGeom>
        </p:spPr>
        <p:txBody>
          <a:bodyPr/>
          <a:lstStyle>
            <a:lvl1pPr>
              <a:defRPr>
                <a:cs typeface="+mn-cs"/>
              </a:defRPr>
            </a:lvl1pPr>
          </a:lstStyle>
          <a:p>
            <a:pPr defTabSz="914400" fontAlgn="base">
              <a:spcBef>
                <a:spcPct val="0"/>
              </a:spcBef>
              <a:spcAft>
                <a:spcPct val="0"/>
              </a:spcAft>
              <a:defRPr/>
            </a:pPr>
            <a:fld id="{A2BB66AA-5115-4774-B0AC-189D14050F77}" type="slidenum">
              <a:rPr lang="en-US" smtClean="0">
                <a:solidFill>
                  <a:prstClr val="black"/>
                </a:solidFill>
                <a:latin typeface="Arial" charset="0"/>
              </a:rPr>
              <a:pPr defTabSz="914400" fontAlgn="base">
                <a:spcBef>
                  <a:spcPct val="0"/>
                </a:spcBef>
                <a:spcAft>
                  <a:spcPct val="0"/>
                </a:spcAft>
                <a:defRPr/>
              </a:pPr>
              <a:t>‹#›</a:t>
            </a:fld>
            <a:endParaRPr lang="en-US" dirty="0">
              <a:solidFill>
                <a:prstClr val="black"/>
              </a:solidFill>
              <a:latin typeface="Arial" charset="0"/>
            </a:endParaRPr>
          </a:p>
        </p:txBody>
      </p:sp>
      <p:sp>
        <p:nvSpPr>
          <p:cNvPr id="15" name="Rectangle 14"/>
          <p:cNvSpPr>
            <a:spLocks/>
          </p:cNvSpPr>
          <p:nvPr userDrawn="1"/>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sp>
        <p:nvSpPr>
          <p:cNvPr id="16" name="Freeform 15"/>
          <p:cNvSpPr>
            <a:spLocks/>
          </p:cNvSpPr>
          <p:nvPr userDrawn="1"/>
        </p:nvSpPr>
        <p:spPr bwMode="auto">
          <a:xfrm rot="10800000">
            <a:off x="0" y="6324600"/>
            <a:ext cx="12188825" cy="533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cs typeface="Arial" charset="0"/>
            </a:endParaRPr>
          </a:p>
        </p:txBody>
      </p:sp>
      <p:cxnSp>
        <p:nvCxnSpPr>
          <p:cNvPr id="17" name="Straight Connector 16"/>
          <p:cNvCxnSpPr/>
          <p:nvPr userDrawn="1"/>
        </p:nvCxnSpPr>
        <p:spPr>
          <a:xfrm rot="16200000" flipH="1">
            <a:off x="6097851" y="-57168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2" cstate="print"/>
          <a:srcRect/>
          <a:stretch>
            <a:fillRect/>
          </a:stretch>
        </p:blipFill>
        <p:spPr bwMode="auto">
          <a:xfrm>
            <a:off x="0" y="5826126"/>
            <a:ext cx="1117309" cy="1031875"/>
          </a:xfrm>
          <a:prstGeom prst="rect">
            <a:avLst/>
          </a:prstGeom>
          <a:noFill/>
          <a:ln w="9525">
            <a:noFill/>
            <a:miter lim="800000"/>
            <a:headEnd/>
            <a:tailEnd/>
          </a:ln>
        </p:spPr>
      </p:pic>
      <p:cxnSp>
        <p:nvCxnSpPr>
          <p:cNvPr id="19" name="Straight Connector 18"/>
          <p:cNvCxnSpPr/>
          <p:nvPr userDrawn="1"/>
        </p:nvCxnSpPr>
        <p:spPr>
          <a:xfrm rot="16200000" flipH="1">
            <a:off x="6097851" y="-78051"/>
            <a:ext cx="1588" cy="1219728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65223" y="6066819"/>
            <a:ext cx="1362777" cy="7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893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12" descr="bkgd-boxes"/>
          <p:cNvPicPr>
            <a:picLocks noChangeAspect="1" noChangeArrowheads="1"/>
          </p:cNvPicPr>
          <p:nvPr userDrawn="1"/>
        </p:nvPicPr>
        <p:blipFill>
          <a:blip r:embed="rId3" cstate="print"/>
          <a:srcRect/>
          <a:stretch>
            <a:fillRect/>
          </a:stretch>
        </p:blipFill>
        <p:spPr bwMode="auto">
          <a:xfrm>
            <a:off x="-253934" y="-142875"/>
            <a:ext cx="12696693" cy="7143750"/>
          </a:xfrm>
          <a:prstGeom prst="rect">
            <a:avLst/>
          </a:prstGeom>
          <a:noFill/>
          <a:ln w="9525">
            <a:noFill/>
            <a:miter lim="800000"/>
            <a:headEnd/>
            <a:tailEnd/>
          </a:ln>
        </p:spPr>
      </p:pic>
      <p:sp>
        <p:nvSpPr>
          <p:cNvPr id="5" name="Rectangle 4"/>
          <p:cNvSpPr>
            <a:spLocks/>
          </p:cNvSpPr>
          <p:nvPr userDrawn="1"/>
        </p:nvSpPr>
        <p:spPr bwMode="auto">
          <a:xfrm>
            <a:off x="-25393" y="0"/>
            <a:ext cx="12214218" cy="838200"/>
          </a:xfrm>
          <a:prstGeom prst="rect">
            <a:avLst/>
          </a:prstGeom>
          <a:no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white"/>
              </a:solidFill>
              <a:cs typeface="Arial" charset="0"/>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56648" y="1447800"/>
            <a:ext cx="477558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2594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895592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1184" y="436564"/>
            <a:ext cx="10961478" cy="443198"/>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641184" y="1198566"/>
            <a:ext cx="10961478" cy="13265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374385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72413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507868" y="838200"/>
            <a:ext cx="1076679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4"/>
          <p:cNvSpPr>
            <a:spLocks noGrp="1" noChangeArrowheads="1"/>
          </p:cNvSpPr>
          <p:nvPr>
            <p:ph type="title"/>
          </p:nvPr>
        </p:nvSpPr>
        <p:spPr bwMode="auto">
          <a:xfrm>
            <a:off x="406294" y="152400"/>
            <a:ext cx="11376237" cy="457200"/>
          </a:xfrm>
          <a:prstGeom prst="rect">
            <a:avLst/>
          </a:prstGeom>
          <a:noFill/>
          <a:ln w="9525">
            <a:noFill/>
            <a:miter lim="800000"/>
            <a:headEnd/>
            <a:tailEnd/>
          </a:ln>
        </p:spPr>
        <p:txBody>
          <a:bodyPr/>
          <a:lstStyle/>
          <a:p>
            <a:pPr lvl="0"/>
            <a:r>
              <a:rPr lang="en-US" smtClean="0"/>
              <a:t>Click to edit Master title style</a:t>
            </a:r>
            <a:endParaRPr lang="en-US"/>
          </a:p>
        </p:txBody>
      </p:sp>
    </p:spTree>
    <p:extLst>
      <p:ext uri="{BB962C8B-B14F-4D97-AF65-F5344CB8AC3E}">
        <p14:creationId xmlns:p14="http://schemas.microsoft.com/office/powerpoint/2010/main" val="3173676977"/>
      </p:ext>
    </p:extLst>
  </p:cSld>
  <p:clrMapOvr>
    <a:masterClrMapping/>
  </p:clrMapOvr>
  <p:transition>
    <p:fade/>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507868" y="838200"/>
            <a:ext cx="1076679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4"/>
          <p:cNvSpPr>
            <a:spLocks noGrp="1" noChangeArrowheads="1"/>
          </p:cNvSpPr>
          <p:nvPr>
            <p:ph type="title"/>
          </p:nvPr>
        </p:nvSpPr>
        <p:spPr bwMode="auto">
          <a:xfrm>
            <a:off x="406294" y="152400"/>
            <a:ext cx="11376237" cy="457200"/>
          </a:xfrm>
          <a:prstGeom prst="rect">
            <a:avLst/>
          </a:prstGeom>
          <a:noFill/>
          <a:ln w="9525">
            <a:noFill/>
            <a:miter lim="800000"/>
            <a:headEnd/>
            <a:tailEnd/>
          </a:ln>
        </p:spPr>
        <p:txBody>
          <a:bodyPr/>
          <a:lstStyle/>
          <a:p>
            <a:pPr lvl="0"/>
            <a:r>
              <a:rPr lang="en-US" smtClean="0"/>
              <a:t>Click to edit Master title style</a:t>
            </a:r>
            <a:endParaRPr lang="en-US"/>
          </a:p>
        </p:txBody>
      </p:sp>
    </p:spTree>
    <p:extLst>
      <p:ext uri="{BB962C8B-B14F-4D97-AF65-F5344CB8AC3E}">
        <p14:creationId xmlns:p14="http://schemas.microsoft.com/office/powerpoint/2010/main" val="1458505822"/>
      </p:ext>
    </p:extLst>
  </p:cSld>
  <p:clrMapOvr>
    <a:masterClrMapping/>
  </p:clrMapOvr>
  <p:transition>
    <p:fade/>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507868" y="838200"/>
            <a:ext cx="1076679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4"/>
          <p:cNvSpPr>
            <a:spLocks noGrp="1" noChangeArrowheads="1"/>
          </p:cNvSpPr>
          <p:nvPr>
            <p:ph type="title"/>
          </p:nvPr>
        </p:nvSpPr>
        <p:spPr bwMode="auto">
          <a:xfrm>
            <a:off x="406294" y="152400"/>
            <a:ext cx="11376237" cy="457200"/>
          </a:xfrm>
          <a:prstGeom prst="rect">
            <a:avLst/>
          </a:prstGeom>
          <a:noFill/>
          <a:ln w="9525">
            <a:noFill/>
            <a:miter lim="800000"/>
            <a:headEnd/>
            <a:tailEnd/>
          </a:ln>
        </p:spPr>
        <p:txBody>
          <a:bodyPr/>
          <a:lstStyle/>
          <a:p>
            <a:pPr lvl="0"/>
            <a:r>
              <a:rPr lang="en-US" smtClean="0"/>
              <a:t>Click to edit Master title style</a:t>
            </a:r>
            <a:endParaRPr lang="en-US"/>
          </a:p>
        </p:txBody>
      </p:sp>
    </p:spTree>
    <p:extLst>
      <p:ext uri="{BB962C8B-B14F-4D97-AF65-F5344CB8AC3E}">
        <p14:creationId xmlns:p14="http://schemas.microsoft.com/office/powerpoint/2010/main" val="2055219730"/>
      </p:ext>
    </p:extLst>
  </p:cSld>
  <p:clrMapOvr>
    <a:masterClrMapping/>
  </p:clrMapOvr>
  <p:transition>
    <p:fade/>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507868" y="838200"/>
            <a:ext cx="1076679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4"/>
          <p:cNvSpPr>
            <a:spLocks noGrp="1" noChangeArrowheads="1"/>
          </p:cNvSpPr>
          <p:nvPr>
            <p:ph type="title"/>
          </p:nvPr>
        </p:nvSpPr>
        <p:spPr bwMode="auto">
          <a:xfrm>
            <a:off x="406294" y="152400"/>
            <a:ext cx="11376237" cy="457200"/>
          </a:xfrm>
          <a:prstGeom prst="rect">
            <a:avLst/>
          </a:prstGeom>
          <a:noFill/>
          <a:ln w="9525">
            <a:noFill/>
            <a:miter lim="800000"/>
            <a:headEnd/>
            <a:tailEnd/>
          </a:ln>
        </p:spPr>
        <p:txBody>
          <a:bodyPr/>
          <a:lstStyle/>
          <a:p>
            <a:pPr lvl="0"/>
            <a:r>
              <a:rPr lang="en-US" smtClean="0"/>
              <a:t>Click to edit Master title style</a:t>
            </a:r>
            <a:endParaRPr lang="en-US"/>
          </a:p>
        </p:txBody>
      </p:sp>
    </p:spTree>
    <p:extLst>
      <p:ext uri="{BB962C8B-B14F-4D97-AF65-F5344CB8AC3E}">
        <p14:creationId xmlns:p14="http://schemas.microsoft.com/office/powerpoint/2010/main" val="2486502667"/>
      </p:ext>
    </p:extLst>
  </p:cSld>
  <p:clrMapOvr>
    <a:masterClrMapping/>
  </p:clrMapOvr>
  <p:transition>
    <p:fade/>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507868" y="838200"/>
            <a:ext cx="1076679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4"/>
          <p:cNvSpPr>
            <a:spLocks noGrp="1" noChangeArrowheads="1"/>
          </p:cNvSpPr>
          <p:nvPr>
            <p:ph type="title"/>
          </p:nvPr>
        </p:nvSpPr>
        <p:spPr bwMode="auto">
          <a:xfrm>
            <a:off x="406294" y="152400"/>
            <a:ext cx="11376237" cy="457200"/>
          </a:xfrm>
          <a:prstGeom prst="rect">
            <a:avLst/>
          </a:prstGeom>
          <a:noFill/>
          <a:ln w="9525">
            <a:noFill/>
            <a:miter lim="800000"/>
            <a:headEnd/>
            <a:tailEnd/>
          </a:ln>
        </p:spPr>
        <p:txBody>
          <a:bodyPr/>
          <a:lstStyle/>
          <a:p>
            <a:pPr lvl="0"/>
            <a:r>
              <a:rPr lang="en-US" smtClean="0"/>
              <a:t>Click to edit Master title style</a:t>
            </a:r>
            <a:endParaRPr lang="en-US"/>
          </a:p>
        </p:txBody>
      </p:sp>
    </p:spTree>
    <p:extLst>
      <p:ext uri="{BB962C8B-B14F-4D97-AF65-F5344CB8AC3E}">
        <p14:creationId xmlns:p14="http://schemas.microsoft.com/office/powerpoint/2010/main" val="3024921712"/>
      </p:ext>
    </p:extLst>
  </p:cSld>
  <p:clrMapOvr>
    <a:masterClrMapping/>
  </p:clrMapOvr>
  <p:transition>
    <p:fade/>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507868" y="838200"/>
            <a:ext cx="1076679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4"/>
          <p:cNvSpPr>
            <a:spLocks noGrp="1" noChangeArrowheads="1"/>
          </p:cNvSpPr>
          <p:nvPr>
            <p:ph type="title"/>
          </p:nvPr>
        </p:nvSpPr>
        <p:spPr bwMode="auto">
          <a:xfrm>
            <a:off x="406294" y="152400"/>
            <a:ext cx="11376237" cy="457200"/>
          </a:xfrm>
          <a:prstGeom prst="rect">
            <a:avLst/>
          </a:prstGeom>
          <a:noFill/>
          <a:ln w="9525">
            <a:noFill/>
            <a:miter lim="800000"/>
            <a:headEnd/>
            <a:tailEnd/>
          </a:ln>
        </p:spPr>
        <p:txBody>
          <a:bodyPr/>
          <a:lstStyle/>
          <a:p>
            <a:pPr lvl="0"/>
            <a:r>
              <a:rPr lang="en-US" smtClean="0"/>
              <a:t>Click to edit Master title style</a:t>
            </a:r>
            <a:endParaRPr lang="en-US"/>
          </a:p>
        </p:txBody>
      </p:sp>
    </p:spTree>
    <p:extLst>
      <p:ext uri="{BB962C8B-B14F-4D97-AF65-F5344CB8AC3E}">
        <p14:creationId xmlns:p14="http://schemas.microsoft.com/office/powerpoint/2010/main" val="2125889482"/>
      </p:ext>
    </p:extLst>
  </p:cSld>
  <p:clrMapOvr>
    <a:masterClrMapping/>
  </p:clrMapOvr>
  <p:transition>
    <p:fade/>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507868" y="838200"/>
            <a:ext cx="1076679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4"/>
          <p:cNvSpPr>
            <a:spLocks noGrp="1" noChangeArrowheads="1"/>
          </p:cNvSpPr>
          <p:nvPr>
            <p:ph type="title"/>
          </p:nvPr>
        </p:nvSpPr>
        <p:spPr bwMode="auto">
          <a:xfrm>
            <a:off x="406294" y="152400"/>
            <a:ext cx="11376237" cy="457200"/>
          </a:xfrm>
          <a:prstGeom prst="rect">
            <a:avLst/>
          </a:prstGeom>
          <a:noFill/>
          <a:ln w="9525">
            <a:noFill/>
            <a:miter lim="800000"/>
            <a:headEnd/>
            <a:tailEnd/>
          </a:ln>
        </p:spPr>
        <p:txBody>
          <a:bodyPr/>
          <a:lstStyle/>
          <a:p>
            <a:pPr lvl="0"/>
            <a:r>
              <a:rPr lang="en-US" smtClean="0"/>
              <a:t>Click to edit Master title style</a:t>
            </a:r>
            <a:endParaRPr lang="en-US"/>
          </a:p>
        </p:txBody>
      </p:sp>
    </p:spTree>
    <p:extLst>
      <p:ext uri="{BB962C8B-B14F-4D97-AF65-F5344CB8AC3E}">
        <p14:creationId xmlns:p14="http://schemas.microsoft.com/office/powerpoint/2010/main" val="273783564"/>
      </p:ext>
    </p:extLst>
  </p:cSld>
  <p:clrMapOvr>
    <a:masterClrMapping/>
  </p:clrMapOvr>
  <p:transition>
    <p:fade/>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507868" y="838200"/>
            <a:ext cx="1076679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4"/>
          <p:cNvSpPr>
            <a:spLocks noGrp="1" noChangeArrowheads="1"/>
          </p:cNvSpPr>
          <p:nvPr>
            <p:ph type="title"/>
          </p:nvPr>
        </p:nvSpPr>
        <p:spPr bwMode="auto">
          <a:xfrm>
            <a:off x="406294" y="152400"/>
            <a:ext cx="11376237" cy="457200"/>
          </a:xfrm>
          <a:prstGeom prst="rect">
            <a:avLst/>
          </a:prstGeom>
          <a:noFill/>
          <a:ln w="9525">
            <a:noFill/>
            <a:miter lim="800000"/>
            <a:headEnd/>
            <a:tailEnd/>
          </a:ln>
        </p:spPr>
        <p:txBody>
          <a:bodyPr/>
          <a:lstStyle/>
          <a:p>
            <a:pPr lvl="0"/>
            <a:r>
              <a:rPr lang="en-US" smtClean="0"/>
              <a:t>Click to edit Master title style</a:t>
            </a:r>
            <a:endParaRPr lang="en-US"/>
          </a:p>
        </p:txBody>
      </p:sp>
    </p:spTree>
    <p:extLst>
      <p:ext uri="{BB962C8B-B14F-4D97-AF65-F5344CB8AC3E}">
        <p14:creationId xmlns:p14="http://schemas.microsoft.com/office/powerpoint/2010/main" val="3028788289"/>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47762947"/>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2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507868" y="838200"/>
            <a:ext cx="1076679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4"/>
          <p:cNvSpPr>
            <a:spLocks noGrp="1" noChangeArrowheads="1"/>
          </p:cNvSpPr>
          <p:nvPr>
            <p:ph type="title"/>
          </p:nvPr>
        </p:nvSpPr>
        <p:spPr bwMode="auto">
          <a:xfrm>
            <a:off x="406294" y="152400"/>
            <a:ext cx="11376237" cy="457200"/>
          </a:xfrm>
          <a:prstGeom prst="rect">
            <a:avLst/>
          </a:prstGeom>
          <a:noFill/>
          <a:ln w="9525">
            <a:noFill/>
            <a:miter lim="800000"/>
            <a:headEnd/>
            <a:tailEnd/>
          </a:ln>
        </p:spPr>
        <p:txBody>
          <a:bodyPr/>
          <a:lstStyle/>
          <a:p>
            <a:pPr lvl="0"/>
            <a:r>
              <a:rPr lang="en-US" smtClean="0"/>
              <a:t>Click to edit Master title style</a:t>
            </a:r>
            <a:endParaRPr lang="en-US"/>
          </a:p>
        </p:txBody>
      </p:sp>
    </p:spTree>
    <p:extLst>
      <p:ext uri="{BB962C8B-B14F-4D97-AF65-F5344CB8AC3E}">
        <p14:creationId xmlns:p14="http://schemas.microsoft.com/office/powerpoint/2010/main" val="378934241"/>
      </p:ext>
    </p:extLst>
  </p:cSld>
  <p:clrMapOvr>
    <a:masterClrMapping/>
  </p:clrMapOvr>
  <p:transition>
    <p:fade/>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507868" y="838200"/>
            <a:ext cx="1076679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4"/>
          <p:cNvSpPr>
            <a:spLocks noGrp="1" noChangeArrowheads="1"/>
          </p:cNvSpPr>
          <p:nvPr>
            <p:ph type="title"/>
          </p:nvPr>
        </p:nvSpPr>
        <p:spPr bwMode="auto">
          <a:xfrm>
            <a:off x="406294" y="152400"/>
            <a:ext cx="11376237" cy="457200"/>
          </a:xfrm>
          <a:prstGeom prst="rect">
            <a:avLst/>
          </a:prstGeom>
          <a:noFill/>
          <a:ln w="9525">
            <a:noFill/>
            <a:miter lim="800000"/>
            <a:headEnd/>
            <a:tailEnd/>
          </a:ln>
        </p:spPr>
        <p:txBody>
          <a:bodyPr/>
          <a:lstStyle/>
          <a:p>
            <a:pPr lvl="0"/>
            <a:r>
              <a:rPr lang="en-US" smtClean="0"/>
              <a:t>Click to edit Master title style</a:t>
            </a:r>
            <a:endParaRPr lang="en-US"/>
          </a:p>
        </p:txBody>
      </p:sp>
    </p:spTree>
    <p:extLst>
      <p:ext uri="{BB962C8B-B14F-4D97-AF65-F5344CB8AC3E}">
        <p14:creationId xmlns:p14="http://schemas.microsoft.com/office/powerpoint/2010/main" val="2196757967"/>
      </p:ext>
    </p:extLst>
  </p:cSld>
  <p:clrMapOvr>
    <a:masterClrMapping/>
  </p:clrMapOvr>
  <p:transition>
    <p:fade/>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4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507868" y="838200"/>
            <a:ext cx="1076679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4"/>
          <p:cNvSpPr>
            <a:spLocks noGrp="1" noChangeArrowheads="1"/>
          </p:cNvSpPr>
          <p:nvPr>
            <p:ph type="title"/>
          </p:nvPr>
        </p:nvSpPr>
        <p:spPr bwMode="auto">
          <a:xfrm>
            <a:off x="406294" y="152400"/>
            <a:ext cx="11376237" cy="457200"/>
          </a:xfrm>
          <a:prstGeom prst="rect">
            <a:avLst/>
          </a:prstGeom>
          <a:noFill/>
          <a:ln w="9525">
            <a:noFill/>
            <a:miter lim="800000"/>
            <a:headEnd/>
            <a:tailEnd/>
          </a:ln>
        </p:spPr>
        <p:txBody>
          <a:bodyPr/>
          <a:lstStyle/>
          <a:p>
            <a:pPr lvl="0"/>
            <a:r>
              <a:rPr lang="en-US" smtClean="0"/>
              <a:t>Click to edit Master title style</a:t>
            </a:r>
            <a:endParaRPr lang="en-US"/>
          </a:p>
        </p:txBody>
      </p:sp>
    </p:spTree>
    <p:extLst>
      <p:ext uri="{BB962C8B-B14F-4D97-AF65-F5344CB8AC3E}">
        <p14:creationId xmlns:p14="http://schemas.microsoft.com/office/powerpoint/2010/main" val="1572412419"/>
      </p:ext>
    </p:extLst>
  </p:cSld>
  <p:clrMapOvr>
    <a:masterClrMapping/>
  </p:clrMapOvr>
  <p:transition>
    <p:fade/>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5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507868" y="838200"/>
            <a:ext cx="1076679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4"/>
          <p:cNvSpPr>
            <a:spLocks noGrp="1" noChangeArrowheads="1"/>
          </p:cNvSpPr>
          <p:nvPr>
            <p:ph type="title"/>
          </p:nvPr>
        </p:nvSpPr>
        <p:spPr bwMode="auto">
          <a:xfrm>
            <a:off x="406294" y="152400"/>
            <a:ext cx="11376237" cy="457200"/>
          </a:xfrm>
          <a:prstGeom prst="rect">
            <a:avLst/>
          </a:prstGeom>
          <a:noFill/>
          <a:ln w="9525">
            <a:noFill/>
            <a:miter lim="800000"/>
            <a:headEnd/>
            <a:tailEnd/>
          </a:ln>
        </p:spPr>
        <p:txBody>
          <a:bodyPr/>
          <a:lstStyle/>
          <a:p>
            <a:pPr lvl="0"/>
            <a:r>
              <a:rPr lang="en-US" smtClean="0"/>
              <a:t>Click to edit Master title style</a:t>
            </a:r>
            <a:endParaRPr lang="en-US"/>
          </a:p>
        </p:txBody>
      </p:sp>
    </p:spTree>
    <p:extLst>
      <p:ext uri="{BB962C8B-B14F-4D97-AF65-F5344CB8AC3E}">
        <p14:creationId xmlns:p14="http://schemas.microsoft.com/office/powerpoint/2010/main" val="398849839"/>
      </p:ext>
    </p:extLst>
  </p:cSld>
  <p:clrMapOvr>
    <a:masterClrMapping/>
  </p:clrMapOvr>
  <p:transition>
    <p:fade/>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6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507868" y="838200"/>
            <a:ext cx="1076679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Rectangle 4"/>
          <p:cNvSpPr>
            <a:spLocks noGrp="1" noChangeArrowheads="1"/>
          </p:cNvSpPr>
          <p:nvPr>
            <p:ph type="title"/>
          </p:nvPr>
        </p:nvSpPr>
        <p:spPr bwMode="auto">
          <a:xfrm>
            <a:off x="406294" y="152400"/>
            <a:ext cx="11376237" cy="457200"/>
          </a:xfrm>
          <a:prstGeom prst="rect">
            <a:avLst/>
          </a:prstGeom>
          <a:noFill/>
          <a:ln w="9525">
            <a:noFill/>
            <a:miter lim="800000"/>
            <a:headEnd/>
            <a:tailEnd/>
          </a:ln>
        </p:spPr>
        <p:txBody>
          <a:bodyPr/>
          <a:lstStyle/>
          <a:p>
            <a:pPr lvl="0"/>
            <a:r>
              <a:rPr lang="en-US" smtClean="0"/>
              <a:t>Click to edit Master title style</a:t>
            </a:r>
            <a:endParaRPr lang="en-US"/>
          </a:p>
        </p:txBody>
      </p:sp>
    </p:spTree>
    <p:extLst>
      <p:ext uri="{BB962C8B-B14F-4D97-AF65-F5344CB8AC3E}">
        <p14:creationId xmlns:p14="http://schemas.microsoft.com/office/powerpoint/2010/main" val="2838289832"/>
      </p:ext>
    </p:extLst>
  </p:cSld>
  <p:clrMapOvr>
    <a:masterClrMapping/>
  </p:clrMapOvr>
  <p:transition>
    <p:fade/>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647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782265"/>
          </a:xfrm>
        </p:spPr>
        <p:txBody>
          <a:bodyPr/>
          <a:lstStyle>
            <a:lvl1pPr marL="0" indent="0">
              <a:spcBef>
                <a:spcPts val="0"/>
              </a:spcBef>
              <a:spcAft>
                <a:spcPts val="675"/>
              </a:spcAft>
              <a:buNone/>
              <a:defRPr sz="3200" spc="-100" baseline="0">
                <a:latin typeface="Segoe UI Light" pitchFamily="34" charset="0"/>
              </a:defRPr>
            </a:lvl1pPr>
            <a:lvl2pPr marL="0" indent="0">
              <a:spcBef>
                <a:spcPts val="0"/>
              </a:spcBef>
              <a:spcAft>
                <a:spcPts val="300"/>
              </a:spcAft>
              <a:buNone/>
              <a:defRPr sz="1800" spc="-50" baseline="0"/>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smtClean="0"/>
              <a:t>Click to edit Master text styles</a:t>
            </a:r>
          </a:p>
          <a:p>
            <a:pPr lvl="1"/>
            <a:r>
              <a:rPr lang="en-US" smtClean="0"/>
              <a:t>Second level</a:t>
            </a:r>
          </a:p>
        </p:txBody>
      </p:sp>
      <p:pic>
        <p:nvPicPr>
          <p:cNvPr id="4" name="Picture 3" descr="Solidsoft_logo_RGB_Strapline-01.png"/>
          <p:cNvPicPr>
            <a:picLocks noChangeAspect="1"/>
          </p:cNvPicPr>
          <p:nvPr userDrawn="1"/>
        </p:nvPicPr>
        <p:blipFill>
          <a:blip r:embed="rId2" cstate="print"/>
          <a:stretch>
            <a:fillRect/>
          </a:stretch>
        </p:blipFill>
        <p:spPr>
          <a:xfrm>
            <a:off x="9691403" y="5885891"/>
            <a:ext cx="2498854" cy="998480"/>
          </a:xfrm>
          <a:prstGeom prst="rect">
            <a:avLst/>
          </a:prstGeom>
        </p:spPr>
      </p:pic>
    </p:spTree>
    <p:extLst>
      <p:ext uri="{BB962C8B-B14F-4D97-AF65-F5344CB8AC3E}">
        <p14:creationId xmlns:p14="http://schemas.microsoft.com/office/powerpoint/2010/main" val="228951774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647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1932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58778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193283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243066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8257268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7890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75" indent="0">
              <a:buNone/>
              <a:defRPr sz="2000">
                <a:gradFill>
                  <a:gsLst>
                    <a:gs pos="100000">
                      <a:schemeClr val="tx1"/>
                    </a:gs>
                    <a:gs pos="0">
                      <a:schemeClr val="tx1"/>
                    </a:gs>
                  </a:gsLst>
                  <a:lin ang="5400000" scaled="0"/>
                </a:gradFill>
              </a:defRPr>
            </a:lvl3pPr>
            <a:lvl4pPr marL="457200" indent="0">
              <a:buNone/>
              <a:defRPr sz="2000">
                <a:gradFill>
                  <a:gsLst>
                    <a:gs pos="100000">
                      <a:schemeClr val="tx1"/>
                    </a:gs>
                    <a:gs pos="0">
                      <a:schemeClr val="tx1"/>
                    </a:gs>
                  </a:gsLst>
                  <a:lin ang="5400000" scaled="0"/>
                </a:gradFill>
              </a:defRPr>
            </a:lvl4pPr>
            <a:lvl5pPr marL="693738"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18994746"/>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1932837"/>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016698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00183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7"/>
            <a:ext cx="12188826" cy="619125"/>
          </a:xfrm>
          <a:solidFill>
            <a:srgbClr val="FFFF99"/>
          </a:solidFill>
        </p:spPr>
        <p:txBody>
          <a:bodyPr wrap="square" lIns="114341" tIns="57171" rIns="114341" bIns="57171"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8549554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a:ln/>
        </p:spPr>
        <p:txBody>
          <a:bodyPr/>
          <a:lstStyle>
            <a:lvl1pPr>
              <a:defRPr/>
            </a:lvl1pPr>
          </a:lstStyle>
          <a:p>
            <a:r>
              <a:rPr lang="en-US"/>
              <a:t>www.litera.com</a:t>
            </a:r>
          </a:p>
        </p:txBody>
      </p:sp>
    </p:spTree>
    <p:extLst>
      <p:ext uri="{BB962C8B-B14F-4D97-AF65-F5344CB8AC3E}">
        <p14:creationId xmlns:p14="http://schemas.microsoft.com/office/powerpoint/2010/main" val="20680159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r>
              <a:rPr lang="en-US"/>
              <a:t>www.litera.com</a:t>
            </a:r>
          </a:p>
        </p:txBody>
      </p:sp>
    </p:spTree>
    <p:extLst>
      <p:ext uri="{BB962C8B-B14F-4D97-AF65-F5344CB8AC3E}">
        <p14:creationId xmlns:p14="http://schemas.microsoft.com/office/powerpoint/2010/main" val="34595525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t>www.litera.com</a:t>
            </a:r>
          </a:p>
        </p:txBody>
      </p:sp>
    </p:spTree>
    <p:extLst>
      <p:ext uri="{BB962C8B-B14F-4D97-AF65-F5344CB8AC3E}">
        <p14:creationId xmlns:p14="http://schemas.microsoft.com/office/powerpoint/2010/main" val="2864162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2" y="1604964"/>
            <a:ext cx="538128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870" y="1604964"/>
            <a:ext cx="5383398"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r>
              <a:rPr lang="en-US"/>
              <a:t>www.litera.com</a:t>
            </a:r>
          </a:p>
        </p:txBody>
      </p:sp>
    </p:spTree>
    <p:extLst>
      <p:ext uri="{BB962C8B-B14F-4D97-AF65-F5344CB8AC3E}">
        <p14:creationId xmlns:p14="http://schemas.microsoft.com/office/powerpoint/2010/main" val="30216212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r>
              <a:rPr lang="en-US"/>
              <a:t>www.litera.com</a:t>
            </a:r>
          </a:p>
        </p:txBody>
      </p:sp>
    </p:spTree>
    <p:extLst>
      <p:ext uri="{BB962C8B-B14F-4D97-AF65-F5344CB8AC3E}">
        <p14:creationId xmlns:p14="http://schemas.microsoft.com/office/powerpoint/2010/main" val="6791419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r>
              <a:rPr lang="en-US"/>
              <a:t>www.litera.com</a:t>
            </a:r>
          </a:p>
        </p:txBody>
      </p:sp>
    </p:spTree>
    <p:extLst>
      <p:ext uri="{BB962C8B-B14F-4D97-AF65-F5344CB8AC3E}">
        <p14:creationId xmlns:p14="http://schemas.microsoft.com/office/powerpoint/2010/main" val="41369289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t>www.litera.com</a:t>
            </a:r>
          </a:p>
        </p:txBody>
      </p:sp>
    </p:spTree>
    <p:extLst>
      <p:ext uri="{BB962C8B-B14F-4D97-AF65-F5344CB8AC3E}">
        <p14:creationId xmlns:p14="http://schemas.microsoft.com/office/powerpoint/2010/main" val="3807830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t>www.litera.com</a:t>
            </a:r>
          </a:p>
        </p:txBody>
      </p:sp>
    </p:spTree>
    <p:extLst>
      <p:ext uri="{BB962C8B-B14F-4D97-AF65-F5344CB8AC3E}">
        <p14:creationId xmlns:p14="http://schemas.microsoft.com/office/powerpoint/2010/main" val="64428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377923395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t>www.litera.com</a:t>
            </a:r>
          </a:p>
        </p:txBody>
      </p:sp>
    </p:spTree>
    <p:extLst>
      <p:ext uri="{BB962C8B-B14F-4D97-AF65-F5344CB8AC3E}">
        <p14:creationId xmlns:p14="http://schemas.microsoft.com/office/powerpoint/2010/main" val="32535003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r>
              <a:rPr lang="en-US"/>
              <a:t>www.litera.com</a:t>
            </a:r>
          </a:p>
        </p:txBody>
      </p:sp>
    </p:spTree>
    <p:extLst>
      <p:ext uri="{BB962C8B-B14F-4D97-AF65-F5344CB8AC3E}">
        <p14:creationId xmlns:p14="http://schemas.microsoft.com/office/powerpoint/2010/main" val="1395711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9" y="273050"/>
            <a:ext cx="2740370"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3050"/>
            <a:ext cx="802431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r>
              <a:rPr lang="en-US"/>
              <a:t>www.litera.com</a:t>
            </a:r>
          </a:p>
        </p:txBody>
      </p:sp>
    </p:spTree>
    <p:extLst>
      <p:ext uri="{BB962C8B-B14F-4D97-AF65-F5344CB8AC3E}">
        <p14:creationId xmlns:p14="http://schemas.microsoft.com/office/powerpoint/2010/main" val="237089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493342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7522063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5.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7.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5.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0F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3104544"/>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130"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0702324"/>
      </p:ext>
    </p:extLst>
  </p:cSld>
  <p:clrMap bg1="dk1" tx1="lt1" bg2="dk2" tx2="lt2" accent1="accent1" accent2="accent2" accent3="accent3" accent4="accent4" accent5="accent5" accent6="accent6" hlink="hlink" folHlink="folHlink"/>
  <p:sldLayoutIdLst>
    <p:sldLayoutId id="2147484058" r:id="rId1"/>
    <p:sldLayoutId id="2147484059" r:id="rId2"/>
    <p:sldLayoutId id="2147484060" r:id="rId3"/>
    <p:sldLayoutId id="2147484048" r:id="rId4"/>
    <p:sldLayoutId id="2147484061" r:id="rId5"/>
    <p:sldLayoutId id="2147484062" r:id="rId6"/>
    <p:sldLayoutId id="2147484049" r:id="rId7"/>
    <p:sldLayoutId id="2147484063" r:id="rId8"/>
    <p:sldLayoutId id="2147484064" r:id="rId9"/>
    <p:sldLayoutId id="2147484057" r:id="rId10"/>
    <p:sldLayoutId id="2147484065" r:id="rId11"/>
    <p:sldLayoutId id="2147484066"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bkgd-metaVis"/>
          <p:cNvPicPr>
            <a:picLocks noChangeAspect="1" noChangeArrowheads="1"/>
          </p:cNvPicPr>
          <p:nvPr/>
        </p:nvPicPr>
        <p:blipFill>
          <a:blip r:embed="rId29" cstate="print"/>
          <a:srcRect/>
          <a:stretch>
            <a:fillRect/>
          </a:stretch>
        </p:blipFill>
        <p:spPr bwMode="auto">
          <a:xfrm>
            <a:off x="-247586" y="-152400"/>
            <a:ext cx="12683997" cy="7162800"/>
          </a:xfrm>
          <a:prstGeom prst="rect">
            <a:avLst/>
          </a:prstGeom>
          <a:noFill/>
          <a:ln w="9525">
            <a:noFill/>
            <a:miter lim="800000"/>
            <a:headEnd/>
            <a:tailEnd/>
          </a:ln>
        </p:spPr>
      </p:pic>
      <p:sp>
        <p:nvSpPr>
          <p:cNvPr id="1027" name="Title Placeholder 8"/>
          <p:cNvSpPr>
            <a:spLocks noGrp="1"/>
          </p:cNvSpPr>
          <p:nvPr>
            <p:ph type="title"/>
          </p:nvPr>
        </p:nvSpPr>
        <p:spPr bwMode="auto">
          <a:xfrm>
            <a:off x="609441" y="704850"/>
            <a:ext cx="10969943" cy="6667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8" name="Text Placeholder 29"/>
          <p:cNvSpPr>
            <a:spLocks noGrp="1"/>
          </p:cNvSpPr>
          <p:nvPr>
            <p:ph type="body" idx="1"/>
          </p:nvPr>
        </p:nvSpPr>
        <p:spPr bwMode="auto">
          <a:xfrm>
            <a:off x="609441" y="1447800"/>
            <a:ext cx="10969943" cy="3932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5" descr="metaVis-Logo"/>
          <p:cNvPicPr>
            <a:picLocks noChangeAspect="1" noChangeArrowheads="1"/>
          </p:cNvPicPr>
          <p:nvPr/>
        </p:nvPicPr>
        <p:blipFill>
          <a:blip r:embed="rId30" cstate="print"/>
          <a:srcRect/>
          <a:stretch>
            <a:fillRect/>
          </a:stretch>
        </p:blipFill>
        <p:spPr bwMode="auto">
          <a:xfrm>
            <a:off x="9306676" y="5334000"/>
            <a:ext cx="2374282" cy="1028700"/>
          </a:xfrm>
          <a:prstGeom prst="rect">
            <a:avLst/>
          </a:prstGeom>
          <a:noFill/>
          <a:ln w="9525">
            <a:noFill/>
            <a:miter lim="800000"/>
            <a:headEnd/>
            <a:tailEnd/>
          </a:ln>
        </p:spPr>
      </p:pic>
      <p:pic>
        <p:nvPicPr>
          <p:cNvPr id="6" name="Picture 14" descr="bkgd-metaVis"/>
          <p:cNvPicPr>
            <a:picLocks noChangeAspect="1" noChangeArrowheads="1"/>
          </p:cNvPicPr>
          <p:nvPr userDrawn="1"/>
        </p:nvPicPr>
        <p:blipFill>
          <a:blip r:embed="rId29" cstate="print"/>
          <a:srcRect/>
          <a:stretch>
            <a:fillRect/>
          </a:stretch>
        </p:blipFill>
        <p:spPr bwMode="auto">
          <a:xfrm>
            <a:off x="-247586" y="-152400"/>
            <a:ext cx="12683997" cy="7162800"/>
          </a:xfrm>
          <a:prstGeom prst="rect">
            <a:avLst/>
          </a:prstGeom>
          <a:noFill/>
          <a:ln w="9525">
            <a:noFill/>
            <a:miter lim="800000"/>
            <a:headEnd/>
            <a:tailEnd/>
          </a:ln>
        </p:spPr>
      </p:pic>
      <p:pic>
        <p:nvPicPr>
          <p:cNvPr id="7" name="Picture 2"/>
          <p:cNvPicPr>
            <a:picLocks noChangeAspect="1" noChangeArrowheads="1"/>
          </p:cNvPicPr>
          <p:nvPr userDrawn="1"/>
        </p:nvPicPr>
        <p:blipFill>
          <a:blip r:embed="rId31" cstate="print">
            <a:extLst>
              <a:ext uri="{28A0092B-C50C-407E-A947-70E740481C1C}">
                <a14:useLocalDpi xmlns:a14="http://schemas.microsoft.com/office/drawing/2010/main" val="0"/>
              </a:ext>
            </a:extLst>
          </a:blip>
          <a:srcRect/>
          <a:stretch>
            <a:fillRect/>
          </a:stretch>
        </p:blipFill>
        <p:spPr bwMode="auto">
          <a:xfrm>
            <a:off x="10055781" y="5410200"/>
            <a:ext cx="2031471" cy="106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156387"/>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 id="2147484100" r:id="rId18"/>
    <p:sldLayoutId id="2147484101" r:id="rId19"/>
    <p:sldLayoutId id="2147484102" r:id="rId20"/>
    <p:sldLayoutId id="2147484103" r:id="rId21"/>
    <p:sldLayoutId id="2147484104" r:id="rId22"/>
    <p:sldLayoutId id="2147484105" r:id="rId23"/>
    <p:sldLayoutId id="2147484106" r:id="rId24"/>
    <p:sldLayoutId id="2147484107" r:id="rId25"/>
    <p:sldLayoutId id="2147484108" r:id="rId26"/>
    <p:sldLayoutId id="2147484109" r:id="rId27"/>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EA9F3A"/>
        </a:buClr>
        <a:buSzPct val="70000"/>
        <a:buFont typeface="Wingdings" pitchFamily="2" charset="2"/>
        <a:buChar char="q"/>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pitchFamily="2" charset="2"/>
        <a:buChar char="q"/>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70000"/>
        <a:buFont typeface="Wingdings" pitchFamily="2" charset="2"/>
        <a:buChar char="q"/>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70000"/>
        <a:buFont typeface="Wingdings" pitchFamily="2" charset="2"/>
        <a:buChar char="q"/>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2"/>
            <a:ext cx="11149012" cy="193283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6247054"/>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Lst>
  <p:transition>
    <p:fade/>
  </p:transition>
  <p:txStyles>
    <p:titleStyle>
      <a:lvl1pPr algn="l" defTabSz="686047" rtl="0" eaLnBrk="1" latinLnBrk="0" hangingPunct="1">
        <a:lnSpc>
          <a:spcPct val="90000"/>
        </a:lnSpc>
        <a:spcBef>
          <a:spcPct val="0"/>
        </a:spcBef>
        <a:buNone/>
        <a:defRPr lang="en-US" sz="48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259660" indent="-259660" algn="l" defTabSz="68604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472868" indent="-213207" algn="l" defTabSz="686047" rtl="0" eaLnBrk="1" latinLnBrk="0" hangingPunct="1">
        <a:lnSpc>
          <a:spcPct val="90000"/>
        </a:lnSpc>
        <a:spcBef>
          <a:spcPct val="20000"/>
        </a:spcBef>
        <a:buSzPct val="90000"/>
        <a:buFont typeface="Arial" pitchFamily="34" charset="0"/>
        <a:buChar char="•"/>
        <a:tabLst>
          <a:tab pos="47286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1" name="Picture 7" descr="new litera ppt bkgrd 5-0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Grp="1" noChangeArrowheads="1"/>
          </p:cNvSpPr>
          <p:nvPr>
            <p:ph type="ftr" sz="quarter" idx="3"/>
          </p:nvPr>
        </p:nvSpPr>
        <p:spPr bwMode="auto">
          <a:xfrm>
            <a:off x="609441" y="6462714"/>
            <a:ext cx="3859795" cy="24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buClrTx/>
              <a:buSzTx/>
              <a:buFontTx/>
              <a:buNone/>
              <a:defRPr sz="1700">
                <a:solidFill>
                  <a:srgbClr val="EA6300"/>
                </a:solidFill>
                <a:latin typeface="Garamond" pitchFamily="18" charset="0"/>
                <a:ea typeface="ＭＳ Ｐゴシック" pitchFamily="34" charset="-128"/>
              </a:defRPr>
            </a:lvl1pPr>
          </a:lstStyle>
          <a:p>
            <a:pPr defTabSz="457200" fontAlgn="base">
              <a:spcBef>
                <a:spcPct val="0"/>
              </a:spcBef>
              <a:spcAft>
                <a:spcPct val="0"/>
              </a:spcAft>
            </a:pPr>
            <a:r>
              <a:rPr lang="en-US" smtClean="0"/>
              <a:t>www.litera.com</a:t>
            </a:r>
          </a:p>
        </p:txBody>
      </p:sp>
      <p:sp>
        <p:nvSpPr>
          <p:cNvPr id="1027" name="Rectangle 2"/>
          <p:cNvSpPr>
            <a:spLocks noGrp="1" noChangeArrowheads="1"/>
          </p:cNvSpPr>
          <p:nvPr>
            <p:ph type="title"/>
          </p:nvPr>
        </p:nvSpPr>
        <p:spPr bwMode="auto">
          <a:xfrm>
            <a:off x="609442" y="273050"/>
            <a:ext cx="109678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609442" y="1604964"/>
            <a:ext cx="1096782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3741549187"/>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Garamond" pitchFamily="18" charset="0"/>
          <a:ea typeface="Lucida Sans Unicode" charset="0"/>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Garamond" pitchFamily="18" charset="0"/>
          <a:ea typeface="Lucida Sans Unicode" charset="0"/>
          <a:cs typeface="Lucida Sans Unicode"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Garamond" pitchFamily="18" charset="0"/>
          <a:ea typeface="Lucida Sans Unicode" charset="0"/>
          <a:cs typeface="Lucida Sans Unicode"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Garamond" pitchFamily="18" charset="0"/>
          <a:ea typeface="Lucida Sans Unicode" charset="0"/>
          <a:cs typeface="Lucida Sans Unicode"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Garamond" pitchFamily="18" charset="0"/>
          <a:ea typeface="Lucida Sans Unicode" charset="0"/>
          <a:cs typeface="Lucida Sans Unicode" charset="0"/>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Garamond" pitchFamily="18" charset="0"/>
          <a:ea typeface="Lucida Sans Unicode"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Garamond" pitchFamily="18" charset="0"/>
          <a:ea typeface="Lucida Sans Unicode" charset="0"/>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Garamond" pitchFamily="18" charset="0"/>
          <a:ea typeface="Lucida Sans Unicode" charset="0"/>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Garamond" pitchFamily="18" charset="0"/>
          <a:ea typeface="Lucida Sans Unicode" charset="0"/>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Garamond" pitchFamily="18" charset="0"/>
          <a:ea typeface="Lucida Sans Unicode" charset="0"/>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hyperlink" Target="http://www.metavistech.com/" TargetMode="External"/><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5.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16075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gel\Pictures\Presentations\TimesChang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000" y="922532"/>
            <a:ext cx="5071080" cy="5045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itle 1"/>
          <p:cNvSpPr>
            <a:spLocks noGrp="1"/>
          </p:cNvSpPr>
          <p:nvPr>
            <p:ph type="title"/>
          </p:nvPr>
        </p:nvSpPr>
        <p:spPr>
          <a:xfrm>
            <a:off x="448256" y="251460"/>
            <a:ext cx="7054269" cy="664797"/>
          </a:xfrm>
        </p:spPr>
        <p:txBody>
          <a:bodyPr/>
          <a:lstStyle/>
          <a:p>
            <a:r>
              <a:rPr lang="en-GB" dirty="0" smtClean="0"/>
              <a:t>Change</a:t>
            </a:r>
            <a:endParaRPr lang="en-GB" dirty="0"/>
          </a:p>
        </p:txBody>
      </p:sp>
    </p:spTree>
    <p:extLst>
      <p:ext uri="{BB962C8B-B14F-4D97-AF65-F5344CB8AC3E}">
        <p14:creationId xmlns:p14="http://schemas.microsoft.com/office/powerpoint/2010/main" val="20468504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Directive</a:t>
            </a:r>
            <a:endParaRPr lang="en-GB" dirty="0"/>
          </a:p>
        </p:txBody>
      </p:sp>
      <p:pic>
        <p:nvPicPr>
          <p:cNvPr id="4" name="Picture 2" descr="C:\Users\Nigel\Pictures\Presentations\I_want_you_to_be_smart_by_JABcom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785" y="563880"/>
            <a:ext cx="4799283" cy="5257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4942645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56" y="251460"/>
            <a:ext cx="7054269" cy="609398"/>
          </a:xfrm>
        </p:spPr>
        <p:txBody>
          <a:bodyPr/>
          <a:lstStyle/>
          <a:p>
            <a:r>
              <a:rPr lang="en-GB" dirty="0"/>
              <a:t>Temptation / Ignorance</a:t>
            </a:r>
          </a:p>
        </p:txBody>
      </p:sp>
      <p:pic>
        <p:nvPicPr>
          <p:cNvPr id="3074" name="Picture 2" descr="C:\Users\Nigel\Pictures\Presentations\hammer-chasing-nai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3526" y="1623575"/>
            <a:ext cx="6980974" cy="4174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67559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Nigel\Pictures\Presentations\healthwar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410" y="396240"/>
            <a:ext cx="9360974" cy="52186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812056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05863833"/>
              </p:ext>
            </p:extLst>
          </p:nvPr>
        </p:nvGraphicFramePr>
        <p:xfrm>
          <a:off x="822960" y="1676400"/>
          <a:ext cx="1039368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Right Arrow 5"/>
          <p:cNvSpPr/>
          <p:nvPr/>
        </p:nvSpPr>
        <p:spPr bwMode="auto">
          <a:xfrm>
            <a:off x="2392680" y="4724400"/>
            <a:ext cx="7437120" cy="1156138"/>
          </a:xfrm>
          <a:prstGeom prst="leftRightArrow">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GB" sz="3600" b="1"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Partnership</a:t>
            </a:r>
          </a:p>
        </p:txBody>
      </p:sp>
      <p:sp>
        <p:nvSpPr>
          <p:cNvPr id="8" name="Title 1"/>
          <p:cNvSpPr txBox="1">
            <a:spLocks/>
          </p:cNvSpPr>
          <p:nvPr/>
        </p:nvSpPr>
        <p:spPr>
          <a:xfrm>
            <a:off x="505119" y="304972"/>
            <a:ext cx="11149013"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5400" dirty="0" smtClean="0">
                <a:gradFill>
                  <a:gsLst>
                    <a:gs pos="1250">
                      <a:schemeClr val="tx1"/>
                    </a:gs>
                    <a:gs pos="100000">
                      <a:schemeClr val="tx1"/>
                    </a:gs>
                  </a:gsLst>
                  <a:lin ang="5400000" scaled="0"/>
                </a:gradFill>
              </a:rPr>
              <a:t>Transformation</a:t>
            </a:r>
            <a:endParaRPr lang="en-GB" sz="2000" spc="-70" dirty="0">
              <a:gradFill>
                <a:gsLst>
                  <a:gs pos="100000">
                    <a:schemeClr val="tx2"/>
                  </a:gs>
                  <a:gs pos="0">
                    <a:schemeClr val="tx2"/>
                  </a:gs>
                </a:gsLst>
                <a:lin ang="5400000" scaled="0"/>
              </a:gradFill>
              <a:cs typeface="+mn-cs"/>
            </a:endParaRPr>
          </a:p>
        </p:txBody>
      </p:sp>
    </p:spTree>
    <p:extLst>
      <p:ext uri="{BB962C8B-B14F-4D97-AF65-F5344CB8AC3E}">
        <p14:creationId xmlns:p14="http://schemas.microsoft.com/office/powerpoint/2010/main" val="29958764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55378355"/>
              </p:ext>
            </p:extLst>
          </p:nvPr>
        </p:nvGraphicFramePr>
        <p:xfrm>
          <a:off x="519112" y="1205428"/>
          <a:ext cx="11149013" cy="552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505119" y="304972"/>
            <a:ext cx="11149013"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5400" dirty="0" smtClean="0">
                <a:gradFill>
                  <a:gsLst>
                    <a:gs pos="1250">
                      <a:schemeClr val="tx1"/>
                    </a:gs>
                    <a:gs pos="100000">
                      <a:schemeClr val="tx1"/>
                    </a:gs>
                  </a:gsLst>
                  <a:lin ang="5400000" scaled="0"/>
                </a:gradFill>
              </a:rPr>
              <a:t>Microsoft</a:t>
            </a:r>
            <a:endParaRPr lang="en-GB" sz="2000" spc="-70" dirty="0">
              <a:gradFill>
                <a:gsLst>
                  <a:gs pos="100000">
                    <a:schemeClr val="tx2"/>
                  </a:gs>
                  <a:gs pos="0">
                    <a:schemeClr val="tx2"/>
                  </a:gs>
                </a:gsLst>
                <a:lin ang="5400000" scaled="0"/>
              </a:gradFill>
              <a:cs typeface="+mn-cs"/>
            </a:endParaRPr>
          </a:p>
        </p:txBody>
      </p:sp>
    </p:spTree>
    <p:extLst>
      <p:ext uri="{BB962C8B-B14F-4D97-AF65-F5344CB8AC3E}">
        <p14:creationId xmlns:p14="http://schemas.microsoft.com/office/powerpoint/2010/main" val="39947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76507180"/>
              </p:ext>
            </p:extLst>
          </p:nvPr>
        </p:nvGraphicFramePr>
        <p:xfrm>
          <a:off x="252248" y="1277004"/>
          <a:ext cx="11587655" cy="5297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505119" y="304972"/>
            <a:ext cx="11149013"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5400" dirty="0" smtClean="0">
                <a:gradFill>
                  <a:gsLst>
                    <a:gs pos="1250">
                      <a:schemeClr val="tx1"/>
                    </a:gs>
                    <a:gs pos="100000">
                      <a:schemeClr val="tx1"/>
                    </a:gs>
                  </a:gsLst>
                  <a:lin ang="5400000" scaled="0"/>
                </a:gradFill>
              </a:rPr>
              <a:t>You</a:t>
            </a:r>
            <a:endParaRPr lang="en-GB" sz="2000" spc="-70" dirty="0">
              <a:gradFill>
                <a:gsLst>
                  <a:gs pos="100000">
                    <a:schemeClr val="tx2"/>
                  </a:gs>
                  <a:gs pos="0">
                    <a:schemeClr val="tx2"/>
                  </a:gs>
                </a:gsLst>
                <a:lin ang="5400000" scaled="0"/>
              </a:gradFill>
              <a:cs typeface="+mn-cs"/>
            </a:endParaRPr>
          </a:p>
        </p:txBody>
      </p:sp>
    </p:spTree>
    <p:extLst>
      <p:ext uri="{BB962C8B-B14F-4D97-AF65-F5344CB8AC3E}">
        <p14:creationId xmlns:p14="http://schemas.microsoft.com/office/powerpoint/2010/main" val="114718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05119" y="304972"/>
            <a:ext cx="11149013"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5400" dirty="0" smtClean="0">
                <a:gradFill>
                  <a:gsLst>
                    <a:gs pos="1250">
                      <a:schemeClr val="tx1"/>
                    </a:gs>
                    <a:gs pos="100000">
                      <a:schemeClr val="tx1"/>
                    </a:gs>
                  </a:gsLst>
                  <a:lin ang="5400000" scaled="0"/>
                </a:gradFill>
              </a:rPr>
              <a:t>You</a:t>
            </a:r>
            <a:endParaRPr lang="en-GB" sz="2000" spc="-70" dirty="0">
              <a:gradFill>
                <a:gsLst>
                  <a:gs pos="100000">
                    <a:schemeClr val="tx2"/>
                  </a:gs>
                  <a:gs pos="0">
                    <a:schemeClr val="tx2"/>
                  </a:gs>
                </a:gsLst>
                <a:lin ang="5400000" scaled="0"/>
              </a:gradFill>
              <a:cs typeface="+mn-cs"/>
            </a:endParaRPr>
          </a:p>
        </p:txBody>
      </p:sp>
      <p:graphicFrame>
        <p:nvGraphicFramePr>
          <p:cNvPr id="4" name="Diagram 3"/>
          <p:cNvGraphicFramePr/>
          <p:nvPr>
            <p:extLst>
              <p:ext uri="{D42A27DB-BD31-4B8C-83A1-F6EECF244321}">
                <p14:modId xmlns:p14="http://schemas.microsoft.com/office/powerpoint/2010/main" val="2700414236"/>
              </p:ext>
            </p:extLst>
          </p:nvPr>
        </p:nvGraphicFramePr>
        <p:xfrm>
          <a:off x="1813035" y="1277004"/>
          <a:ext cx="8497614" cy="5297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473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93761094"/>
              </p:ext>
            </p:extLst>
          </p:nvPr>
        </p:nvGraphicFramePr>
        <p:xfrm>
          <a:off x="505119" y="1205428"/>
          <a:ext cx="11163006" cy="5321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505119" y="304972"/>
            <a:ext cx="11149013"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5400" dirty="0" smtClean="0">
                <a:gradFill>
                  <a:gsLst>
                    <a:gs pos="1250">
                      <a:schemeClr val="tx1"/>
                    </a:gs>
                    <a:gs pos="100000">
                      <a:schemeClr val="tx1"/>
                    </a:gs>
                  </a:gsLst>
                  <a:lin ang="5400000" scaled="0"/>
                </a:gradFill>
              </a:rPr>
              <a:t>Customer</a:t>
            </a:r>
            <a:endParaRPr lang="en-GB" sz="2000" spc="-70" dirty="0">
              <a:gradFill>
                <a:gsLst>
                  <a:gs pos="100000">
                    <a:schemeClr val="tx2"/>
                  </a:gs>
                  <a:gs pos="0">
                    <a:schemeClr val="tx2"/>
                  </a:gs>
                </a:gsLst>
                <a:lin ang="5400000" scaled="0"/>
              </a:gradFill>
              <a:cs typeface="+mn-cs"/>
            </a:endParaRPr>
          </a:p>
        </p:txBody>
      </p:sp>
    </p:spTree>
    <p:extLst>
      <p:ext uri="{BB962C8B-B14F-4D97-AF65-F5344CB8AC3E}">
        <p14:creationId xmlns:p14="http://schemas.microsoft.com/office/powerpoint/2010/main" val="32769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Standards Required in Sales!</a:t>
            </a:r>
            <a:endParaRPr lang="en-GB" dirty="0"/>
          </a:p>
        </p:txBody>
      </p:sp>
      <p:pic>
        <p:nvPicPr>
          <p:cNvPr id="1026" name="Picture 2" descr="C:\Users\Nigel\Pictures\Presentations\cloud_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423" y="1192398"/>
            <a:ext cx="5250811" cy="4876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657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7316" y="646778"/>
            <a:ext cx="8789165" cy="2659190"/>
          </a:xfrm>
        </p:spPr>
        <p:txBody>
          <a:bodyPr/>
          <a:lstStyle/>
          <a:p>
            <a:r>
              <a:rPr lang="en-GB" dirty="0"/>
              <a:t>Making Money with Microsoft </a:t>
            </a:r>
            <a:r>
              <a:rPr lang="en-GB" dirty="0" smtClean="0"/>
              <a:t>Cloud. </a:t>
            </a:r>
            <a:br>
              <a:rPr lang="en-GB" dirty="0" smtClean="0"/>
            </a:br>
            <a:r>
              <a:rPr lang="en-GB" sz="4800" i="1" dirty="0" smtClean="0"/>
              <a:t>The </a:t>
            </a:r>
            <a:r>
              <a:rPr lang="en-GB" sz="4800" i="1" dirty="0"/>
              <a:t>Real-World How-To</a:t>
            </a:r>
            <a:endParaRPr lang="en-US" i="1" dirty="0"/>
          </a:p>
        </p:txBody>
      </p:sp>
      <p:sp>
        <p:nvSpPr>
          <p:cNvPr id="5" name="Text Placeholder 4"/>
          <p:cNvSpPr>
            <a:spLocks noGrp="1"/>
          </p:cNvSpPr>
          <p:nvPr>
            <p:ph type="body" sz="quarter" idx="12"/>
          </p:nvPr>
        </p:nvSpPr>
        <p:spPr/>
        <p:txBody>
          <a:bodyPr/>
          <a:lstStyle/>
          <a:p>
            <a:r>
              <a:rPr lang="en-US" dirty="0" smtClean="0"/>
              <a:t>Nigel Gibbons</a:t>
            </a:r>
            <a:endParaRPr lang="en-US" dirty="0"/>
          </a:p>
          <a:p>
            <a:r>
              <a:rPr lang="en-US" dirty="0" smtClean="0"/>
              <a:t>Chairman</a:t>
            </a:r>
            <a:endParaRPr lang="en-US" dirty="0"/>
          </a:p>
          <a:p>
            <a:r>
              <a:rPr lang="en-US" dirty="0" smtClean="0"/>
              <a:t>UniTech </a:t>
            </a:r>
            <a:r>
              <a:rPr lang="en-US" sz="1600" dirty="0" smtClean="0"/>
              <a:t>tm</a:t>
            </a:r>
            <a:endParaRPr lang="en-US" sz="1600" dirty="0"/>
          </a:p>
        </p:txBody>
      </p:sp>
    </p:spTree>
    <p:extLst>
      <p:ext uri="{BB962C8B-B14F-4D97-AF65-F5344CB8AC3E}">
        <p14:creationId xmlns:p14="http://schemas.microsoft.com/office/powerpoint/2010/main" val="2044405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22961" y="137160"/>
            <a:ext cx="11074927"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SLA’s</a:t>
            </a:r>
            <a:br>
              <a:rPr lang="en-GB" dirty="0" smtClean="0"/>
            </a:br>
            <a:r>
              <a:rPr lang="en-GB" sz="3600" dirty="0" smtClean="0">
                <a:latin typeface="Segoe UI Light" pitchFamily="34" charset="0"/>
              </a:rPr>
              <a:t>Service Level Agreements</a:t>
            </a:r>
            <a:endParaRPr lang="en-GB" sz="3600" dirty="0">
              <a:latin typeface="Segoe UI Light" pitchFamily="34" charset="0"/>
            </a:endParaRPr>
          </a:p>
        </p:txBody>
      </p:sp>
      <p:pic>
        <p:nvPicPr>
          <p:cNvPr id="3075" name="Picture 3" descr="C:\Users\Nigel\Pictures\Presentations\audit_sl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502" y="1498885"/>
            <a:ext cx="7419419" cy="43670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6625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3957146" y="1040524"/>
            <a:ext cx="2108158" cy="1778875"/>
          </a:xfrm>
          <a:prstGeom prst="rect">
            <a:avLst/>
          </a:prstGeom>
        </p:spPr>
        <p:txBody>
          <a:bodyPr wrap="none" fromWordArt="1">
            <a:prstTxWarp prst="textPlain">
              <a:avLst>
                <a:gd name="adj" fmla="val 50000"/>
              </a:avLst>
            </a:prstTxWarp>
          </a:bodyPr>
          <a:lstStyle/>
          <a:p>
            <a:pPr algn="ctr"/>
            <a:r>
              <a:rPr lang="en-GB" sz="3600" kern="10" dirty="0">
                <a:ln w="19050">
                  <a:solidFill>
                    <a:srgbClr val="D3D3D3"/>
                  </a:solidFill>
                  <a:round/>
                  <a:headEnd/>
                  <a:tailEnd/>
                </a:ln>
                <a:gradFill rotWithShape="1">
                  <a:gsLst>
                    <a:gs pos="0">
                      <a:srgbClr val="FFFFFF"/>
                    </a:gs>
                    <a:gs pos="100000">
                      <a:srgbClr val="A0A0A0"/>
                    </a:gs>
                  </a:gsLst>
                  <a:lin ang="5400000" scaled="1"/>
                </a:gradFill>
                <a:effectLst>
                  <a:outerShdw blurRad="60007" dist="310007" dir="7679996" sy="30000" kx="1300191" algn="ctr" rotWithShape="0">
                    <a:srgbClr val="000000">
                      <a:alpha val="31998"/>
                    </a:srgbClr>
                  </a:outerShdw>
                </a:effectLst>
                <a:latin typeface="Arial Black"/>
              </a:rPr>
              <a:t>?</a:t>
            </a:r>
          </a:p>
        </p:txBody>
      </p:sp>
      <p:sp>
        <p:nvSpPr>
          <p:cNvPr id="6" name="WordArt 6"/>
          <p:cNvSpPr>
            <a:spLocks noChangeArrowheads="1" noChangeShapeType="1" noTextEdit="1"/>
          </p:cNvSpPr>
          <p:nvPr/>
        </p:nvSpPr>
        <p:spPr bwMode="auto">
          <a:xfrm>
            <a:off x="2668320" y="3274353"/>
            <a:ext cx="1761790" cy="1770613"/>
          </a:xfrm>
          <a:prstGeom prst="rect">
            <a:avLst/>
          </a:prstGeom>
        </p:spPr>
        <p:txBody>
          <a:bodyPr wrap="none" fromWordArt="1">
            <a:prstTxWarp prst="textPlain">
              <a:avLst>
                <a:gd name="adj" fmla="val 50000"/>
              </a:avLst>
            </a:prstTxWarp>
          </a:bodyPr>
          <a:lstStyle/>
          <a:p>
            <a:pPr algn="ctr"/>
            <a:r>
              <a:rPr lang="en-GB" sz="3600" kern="10" dirty="0">
                <a:ln w="19050">
                  <a:solidFill>
                    <a:srgbClr val="D3D3D3"/>
                  </a:solidFill>
                  <a:round/>
                  <a:headEnd/>
                  <a:tailEnd/>
                </a:ln>
                <a:gradFill rotWithShape="1">
                  <a:gsLst>
                    <a:gs pos="0">
                      <a:srgbClr val="FFFFFF"/>
                    </a:gs>
                    <a:gs pos="100000">
                      <a:srgbClr val="D3D3D3"/>
                    </a:gs>
                  </a:gsLst>
                  <a:lin ang="5400000" scaled="1"/>
                </a:gradFill>
                <a:effectLst>
                  <a:outerShdw blurRad="60007" dist="310007" dir="7679996" sy="30000" kx="1300191" algn="ctr" rotWithShape="0">
                    <a:srgbClr val="000000">
                      <a:alpha val="31998"/>
                    </a:srgbClr>
                  </a:outerShdw>
                </a:effectLst>
                <a:latin typeface="Arial Black"/>
              </a:rPr>
              <a:t>?</a:t>
            </a:r>
          </a:p>
        </p:txBody>
      </p:sp>
      <p:sp>
        <p:nvSpPr>
          <p:cNvPr id="8" name="WordArt 5"/>
          <p:cNvSpPr>
            <a:spLocks noChangeArrowheads="1" noChangeShapeType="1" noTextEdit="1"/>
          </p:cNvSpPr>
          <p:nvPr/>
        </p:nvSpPr>
        <p:spPr bwMode="auto">
          <a:xfrm>
            <a:off x="6182971" y="2420887"/>
            <a:ext cx="2519595" cy="2907857"/>
          </a:xfrm>
          <a:prstGeom prst="rect">
            <a:avLst/>
          </a:prstGeom>
        </p:spPr>
        <p:txBody>
          <a:bodyPr wrap="none" fromWordArt="1">
            <a:prstTxWarp prst="textPlain">
              <a:avLst>
                <a:gd name="adj" fmla="val 50000"/>
              </a:avLst>
            </a:prstTxWarp>
          </a:bodyPr>
          <a:lstStyle/>
          <a:p>
            <a:pPr algn="ctr"/>
            <a:r>
              <a:rPr lang="en-GB" sz="3600" kern="10" dirty="0">
                <a:ln w="19050">
                  <a:solidFill>
                    <a:srgbClr val="D3D3D3"/>
                  </a:solidFill>
                  <a:round/>
                  <a:headEnd/>
                  <a:tailEnd/>
                </a:ln>
                <a:gradFill rotWithShape="1">
                  <a:gsLst>
                    <a:gs pos="0">
                      <a:srgbClr val="FFFFFF"/>
                    </a:gs>
                    <a:gs pos="100000">
                      <a:srgbClr val="A0A0A0"/>
                    </a:gs>
                  </a:gsLst>
                  <a:lin ang="5400000" scaled="1"/>
                </a:gradFill>
                <a:effectLst>
                  <a:outerShdw blurRad="60007" dist="310007" dir="7679996" sy="30000" kx="1300191" algn="ctr" rotWithShape="0">
                    <a:srgbClr val="000000">
                      <a:alpha val="31998"/>
                    </a:srgbClr>
                  </a:outerShdw>
                </a:effectLst>
                <a:latin typeface="Arial Black"/>
              </a:rPr>
              <a:t>?</a:t>
            </a:r>
          </a:p>
        </p:txBody>
      </p:sp>
      <p:sp>
        <p:nvSpPr>
          <p:cNvPr id="3" name="Title 2"/>
          <p:cNvSpPr>
            <a:spLocks noGrp="1"/>
          </p:cNvSpPr>
          <p:nvPr>
            <p:ph type="title"/>
          </p:nvPr>
        </p:nvSpPr>
        <p:spPr>
          <a:xfrm>
            <a:off x="519112" y="228600"/>
            <a:ext cx="11149013" cy="747897"/>
          </a:xfrm>
        </p:spPr>
        <p:txBody>
          <a:bodyPr/>
          <a:lstStyle/>
          <a:p>
            <a:r>
              <a:rPr lang="en-GB" dirty="0"/>
              <a:t>Q</a:t>
            </a:r>
            <a:r>
              <a:rPr lang="en-GB" dirty="0" smtClean="0"/>
              <a:t> &amp; A</a:t>
            </a:r>
            <a:endParaRPr lang="en-GB" dirty="0"/>
          </a:p>
        </p:txBody>
      </p:sp>
    </p:spTree>
    <p:extLst>
      <p:ext uri="{BB962C8B-B14F-4D97-AF65-F5344CB8AC3E}">
        <p14:creationId xmlns:p14="http://schemas.microsoft.com/office/powerpoint/2010/main" val="345083558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Nigel\Pictures\Presentations\safety-net2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259" y="1626026"/>
            <a:ext cx="6023293" cy="48509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627039" y="228600"/>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Partnering is the key</a:t>
            </a:r>
            <a:endParaRPr lang="en-GB" sz="3600" dirty="0">
              <a:latin typeface="Segoe UI Light" pitchFamily="34" charset="0"/>
            </a:endParaRPr>
          </a:p>
        </p:txBody>
      </p:sp>
      <p:pic>
        <p:nvPicPr>
          <p:cNvPr id="4" name="Picture 3" descr="C:\Users\Nigel\Pictures\Logos\IAMCP\logo_IAMCP_for_print 0512_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958" y="4737538"/>
            <a:ext cx="3014416" cy="845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7864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gel\Documents\Live Mesh\NRG\NRG ID Docs\Microsoft Tags\NRG_vCard_20117798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552" y="618108"/>
            <a:ext cx="5808809" cy="58088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Nigel\Documents\Live Mesh\NRG\NRG ID Docs\QR Codes\QRCode_www.nigelgibbons.n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36" y="831272"/>
            <a:ext cx="5153891" cy="5153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0234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black">
          <a:xfrm>
            <a:off x="520700" y="3071512"/>
            <a:ext cx="3701554" cy="619375"/>
          </a:xfrm>
          <a:custGeom>
            <a:avLst/>
            <a:gdLst>
              <a:gd name="T0" fmla="*/ 347 w 2773"/>
              <a:gd name="T1" fmla="*/ 444 h 464"/>
              <a:gd name="T2" fmla="*/ 281 w 2773"/>
              <a:gd name="T3" fmla="*/ 444 h 464"/>
              <a:gd name="T4" fmla="*/ 186 w 2773"/>
              <a:gd name="T5" fmla="*/ 208 h 464"/>
              <a:gd name="T6" fmla="*/ 0 w 2773"/>
              <a:gd name="T7" fmla="*/ 444 h 464"/>
              <a:gd name="T8" fmla="*/ 271 w 2773"/>
              <a:gd name="T9" fmla="*/ 6 h 464"/>
              <a:gd name="T10" fmla="*/ 396 w 2773"/>
              <a:gd name="T11" fmla="*/ 6 h 464"/>
              <a:gd name="T12" fmla="*/ 473 w 2773"/>
              <a:gd name="T13" fmla="*/ 444 h 464"/>
              <a:gd name="T14" fmla="*/ 502 w 2773"/>
              <a:gd name="T15" fmla="*/ 443 h 464"/>
              <a:gd name="T16" fmla="*/ 693 w 2773"/>
              <a:gd name="T17" fmla="*/ 119 h 464"/>
              <a:gd name="T18" fmla="*/ 702 w 2773"/>
              <a:gd name="T19" fmla="*/ 77 h 464"/>
              <a:gd name="T20" fmla="*/ 600 w 2773"/>
              <a:gd name="T21" fmla="*/ 6 h 464"/>
              <a:gd name="T22" fmla="*/ 702 w 2773"/>
              <a:gd name="T23" fmla="*/ 77 h 464"/>
              <a:gd name="T24" fmla="*/ 869 w 2773"/>
              <a:gd name="T25" fmla="*/ 188 h 464"/>
              <a:gd name="T26" fmla="*/ 882 w 2773"/>
              <a:gd name="T27" fmla="*/ 324 h 464"/>
              <a:gd name="T28" fmla="*/ 805 w 2773"/>
              <a:gd name="T29" fmla="*/ 453 h 464"/>
              <a:gd name="T30" fmla="*/ 1024 w 2773"/>
              <a:gd name="T31" fmla="*/ 240 h 464"/>
              <a:gd name="T32" fmla="*/ 1252 w 2773"/>
              <a:gd name="T33" fmla="*/ 184 h 464"/>
              <a:gd name="T34" fmla="*/ 1569 w 2773"/>
              <a:gd name="T35" fmla="*/ 282 h 464"/>
              <a:gd name="T36" fmla="*/ 1454 w 2773"/>
              <a:gd name="T37" fmla="*/ 332 h 464"/>
              <a:gd name="T38" fmla="*/ 1725 w 2773"/>
              <a:gd name="T39" fmla="*/ 381 h 464"/>
              <a:gd name="T40" fmla="*/ 1595 w 2773"/>
              <a:gd name="T41" fmla="*/ 202 h 464"/>
              <a:gd name="T42" fmla="*/ 1904 w 2773"/>
              <a:gd name="T43" fmla="*/ 214 h 464"/>
              <a:gd name="T44" fmla="*/ 1753 w 2773"/>
              <a:gd name="T45" fmla="*/ 172 h 464"/>
              <a:gd name="T46" fmla="*/ 1893 w 2773"/>
              <a:gd name="T47" fmla="*/ 326 h 464"/>
              <a:gd name="T48" fmla="*/ 1545 w 2773"/>
              <a:gd name="T49" fmla="*/ 348 h 464"/>
              <a:gd name="T50" fmla="*/ 1230 w 2773"/>
              <a:gd name="T51" fmla="*/ 218 h 464"/>
              <a:gd name="T52" fmla="*/ 1103 w 2773"/>
              <a:gd name="T53" fmla="*/ 444 h 464"/>
              <a:gd name="T54" fmla="*/ 1064 w 2773"/>
              <a:gd name="T55" fmla="*/ 119 h 464"/>
              <a:gd name="T56" fmla="*/ 1161 w 2773"/>
              <a:gd name="T57" fmla="*/ 159 h 464"/>
              <a:gd name="T58" fmla="*/ 1271 w 2773"/>
              <a:gd name="T59" fmla="*/ 113 h 464"/>
              <a:gd name="T60" fmla="*/ 1359 w 2773"/>
              <a:gd name="T61" fmla="*/ 371 h 464"/>
              <a:gd name="T62" fmla="*/ 1359 w 2773"/>
              <a:gd name="T63" fmla="*/ 371 h 464"/>
              <a:gd name="T64" fmla="*/ 2128 w 2773"/>
              <a:gd name="T65" fmla="*/ 106 h 464"/>
              <a:gd name="T66" fmla="*/ 2057 w 2773"/>
              <a:gd name="T67" fmla="*/ 371 h 464"/>
              <a:gd name="T68" fmla="*/ 2057 w 2773"/>
              <a:gd name="T69" fmla="*/ 371 h 464"/>
              <a:gd name="T70" fmla="*/ 2610 w 2773"/>
              <a:gd name="T71" fmla="*/ 194 h 464"/>
              <a:gd name="T72" fmla="*/ 2579 w 2773"/>
              <a:gd name="T73" fmla="*/ 360 h 464"/>
              <a:gd name="T74" fmla="*/ 2612 w 2773"/>
              <a:gd name="T75" fmla="*/ 442 h 464"/>
              <a:gd name="T76" fmla="*/ 2466 w 2773"/>
              <a:gd name="T77" fmla="*/ 358 h 464"/>
              <a:gd name="T78" fmla="*/ 2437 w 2773"/>
              <a:gd name="T79" fmla="*/ 194 h 464"/>
              <a:gd name="T80" fmla="*/ 2266 w 2773"/>
              <a:gd name="T81" fmla="*/ 443 h 464"/>
              <a:gd name="T82" fmla="*/ 2261 w 2773"/>
              <a:gd name="T83" fmla="*/ 194 h 464"/>
              <a:gd name="T84" fmla="*/ 2336 w 2773"/>
              <a:gd name="T85" fmla="*/ 119 h 464"/>
              <a:gd name="T86" fmla="*/ 2508 w 2773"/>
              <a:gd name="T87" fmla="*/ 11 h 464"/>
              <a:gd name="T88" fmla="*/ 2451 w 2773"/>
              <a:gd name="T89" fmla="*/ 110 h 464"/>
              <a:gd name="T90" fmla="*/ 2518 w 2773"/>
              <a:gd name="T91" fmla="*/ 119 h 464"/>
              <a:gd name="T92" fmla="*/ 2644 w 2773"/>
              <a:gd name="T93" fmla="*/ 40 h 464"/>
              <a:gd name="T94" fmla="*/ 2682 w 2773"/>
              <a:gd name="T95" fmla="*/ 119 h 464"/>
              <a:gd name="T96" fmla="*/ 2738 w 2773"/>
              <a:gd name="T97" fmla="*/ 187 h 464"/>
              <a:gd name="T98" fmla="*/ 2738 w 2773"/>
              <a:gd name="T99" fmla="*/ 116 h 464"/>
              <a:gd name="T100" fmla="*/ 2738 w 2773"/>
              <a:gd name="T101" fmla="*/ 187 h 464"/>
              <a:gd name="T102" fmla="*/ 2707 w 2773"/>
              <a:gd name="T103" fmla="*/ 151 h 464"/>
              <a:gd name="T104" fmla="*/ 2768 w 2773"/>
              <a:gd name="T105" fmla="*/ 151 h 464"/>
              <a:gd name="T106" fmla="*/ 2743 w 2773"/>
              <a:gd name="T107" fmla="*/ 153 h 464"/>
              <a:gd name="T108" fmla="*/ 2743 w 2773"/>
              <a:gd name="T109" fmla="*/ 169 h 464"/>
              <a:gd name="T110" fmla="*/ 2730 w 2773"/>
              <a:gd name="T111" fmla="*/ 153 h 464"/>
              <a:gd name="T112" fmla="*/ 2720 w 2773"/>
              <a:gd name="T113" fmla="*/ 169 h 464"/>
              <a:gd name="T114" fmla="*/ 2743 w 2773"/>
              <a:gd name="T115" fmla="*/ 131 h 464"/>
              <a:gd name="T116" fmla="*/ 2743 w 2773"/>
              <a:gd name="T117" fmla="*/ 153 h 464"/>
              <a:gd name="T118" fmla="*/ 2734 w 2773"/>
              <a:gd name="T119" fmla="*/ 136 h 464"/>
              <a:gd name="T120" fmla="*/ 2737 w 2773"/>
              <a:gd name="T121" fmla="*/ 147 h 464"/>
              <a:gd name="T122" fmla="*/ 2742 w 2773"/>
              <a:gd name="T123" fmla="*/ 13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464">
                <a:moveTo>
                  <a:pt x="473" y="444"/>
                </a:moveTo>
                <a:cubicBezTo>
                  <a:pt x="347" y="444"/>
                  <a:pt x="347" y="444"/>
                  <a:pt x="347" y="444"/>
                </a:cubicBezTo>
                <a:cubicBezTo>
                  <a:pt x="399" y="208"/>
                  <a:pt x="399" y="208"/>
                  <a:pt x="399" y="208"/>
                </a:cubicBezTo>
                <a:cubicBezTo>
                  <a:pt x="281" y="444"/>
                  <a:pt x="281" y="444"/>
                  <a:pt x="281" y="444"/>
                </a:cubicBezTo>
                <a:cubicBezTo>
                  <a:pt x="191" y="444"/>
                  <a:pt x="191" y="444"/>
                  <a:pt x="191" y="444"/>
                </a:cubicBezTo>
                <a:cubicBezTo>
                  <a:pt x="186" y="208"/>
                  <a:pt x="186" y="208"/>
                  <a:pt x="186" y="208"/>
                </a:cubicBezTo>
                <a:cubicBezTo>
                  <a:pt x="127" y="444"/>
                  <a:pt x="127" y="444"/>
                  <a:pt x="127" y="444"/>
                </a:cubicBezTo>
                <a:cubicBezTo>
                  <a:pt x="0" y="444"/>
                  <a:pt x="0" y="444"/>
                  <a:pt x="0" y="444"/>
                </a:cubicBezTo>
                <a:cubicBezTo>
                  <a:pt x="97" y="6"/>
                  <a:pt x="97" y="6"/>
                  <a:pt x="97" y="6"/>
                </a:cubicBezTo>
                <a:cubicBezTo>
                  <a:pt x="271" y="6"/>
                  <a:pt x="271" y="6"/>
                  <a:pt x="271" y="6"/>
                </a:cubicBezTo>
                <a:cubicBezTo>
                  <a:pt x="279" y="250"/>
                  <a:pt x="279" y="250"/>
                  <a:pt x="279" y="250"/>
                </a:cubicBezTo>
                <a:cubicBezTo>
                  <a:pt x="396" y="6"/>
                  <a:pt x="396" y="6"/>
                  <a:pt x="396" y="6"/>
                </a:cubicBezTo>
                <a:cubicBezTo>
                  <a:pt x="570" y="6"/>
                  <a:pt x="570" y="6"/>
                  <a:pt x="570" y="6"/>
                </a:cubicBezTo>
                <a:lnTo>
                  <a:pt x="473" y="444"/>
                </a:lnTo>
                <a:close/>
                <a:moveTo>
                  <a:pt x="621" y="444"/>
                </a:moveTo>
                <a:cubicBezTo>
                  <a:pt x="502" y="443"/>
                  <a:pt x="502" y="443"/>
                  <a:pt x="502" y="443"/>
                </a:cubicBezTo>
                <a:cubicBezTo>
                  <a:pt x="575" y="119"/>
                  <a:pt x="575" y="119"/>
                  <a:pt x="575" y="119"/>
                </a:cubicBezTo>
                <a:cubicBezTo>
                  <a:pt x="693" y="119"/>
                  <a:pt x="693" y="119"/>
                  <a:pt x="693" y="119"/>
                </a:cubicBezTo>
                <a:lnTo>
                  <a:pt x="621" y="444"/>
                </a:lnTo>
                <a:close/>
                <a:moveTo>
                  <a:pt x="702" y="77"/>
                </a:moveTo>
                <a:cubicBezTo>
                  <a:pt x="585" y="77"/>
                  <a:pt x="585" y="77"/>
                  <a:pt x="585" y="77"/>
                </a:cubicBezTo>
                <a:cubicBezTo>
                  <a:pt x="600" y="6"/>
                  <a:pt x="600" y="6"/>
                  <a:pt x="600" y="6"/>
                </a:cubicBezTo>
                <a:cubicBezTo>
                  <a:pt x="718" y="6"/>
                  <a:pt x="718" y="6"/>
                  <a:pt x="718" y="6"/>
                </a:cubicBezTo>
                <a:lnTo>
                  <a:pt x="702" y="77"/>
                </a:lnTo>
                <a:close/>
                <a:moveTo>
                  <a:pt x="902" y="240"/>
                </a:moveTo>
                <a:cubicBezTo>
                  <a:pt x="904" y="235"/>
                  <a:pt x="908" y="187"/>
                  <a:pt x="869" y="188"/>
                </a:cubicBezTo>
                <a:cubicBezTo>
                  <a:pt x="797" y="190"/>
                  <a:pt x="745" y="369"/>
                  <a:pt x="825" y="371"/>
                </a:cubicBezTo>
                <a:cubicBezTo>
                  <a:pt x="862" y="372"/>
                  <a:pt x="879" y="329"/>
                  <a:pt x="882" y="324"/>
                </a:cubicBezTo>
                <a:cubicBezTo>
                  <a:pt x="1005" y="324"/>
                  <a:pt x="1005" y="324"/>
                  <a:pt x="1005" y="324"/>
                </a:cubicBezTo>
                <a:cubicBezTo>
                  <a:pt x="1005" y="326"/>
                  <a:pt x="968" y="457"/>
                  <a:pt x="805" y="453"/>
                </a:cubicBezTo>
                <a:cubicBezTo>
                  <a:pt x="586" y="449"/>
                  <a:pt x="642" y="98"/>
                  <a:pt x="891" y="111"/>
                </a:cubicBezTo>
                <a:cubicBezTo>
                  <a:pt x="1032" y="117"/>
                  <a:pt x="1025" y="235"/>
                  <a:pt x="1024" y="240"/>
                </a:cubicBezTo>
                <a:lnTo>
                  <a:pt x="902" y="240"/>
                </a:lnTo>
                <a:close/>
                <a:moveTo>
                  <a:pt x="1252" y="184"/>
                </a:moveTo>
                <a:cubicBezTo>
                  <a:pt x="1291" y="136"/>
                  <a:pt x="1352" y="102"/>
                  <a:pt x="1431" y="106"/>
                </a:cubicBezTo>
                <a:cubicBezTo>
                  <a:pt x="1541" y="112"/>
                  <a:pt x="1587" y="193"/>
                  <a:pt x="1569" y="282"/>
                </a:cubicBezTo>
                <a:cubicBezTo>
                  <a:pt x="1567" y="291"/>
                  <a:pt x="1561" y="294"/>
                  <a:pt x="1551" y="298"/>
                </a:cubicBezTo>
                <a:cubicBezTo>
                  <a:pt x="1454" y="332"/>
                  <a:pt x="1454" y="332"/>
                  <a:pt x="1454" y="332"/>
                </a:cubicBezTo>
                <a:cubicBezTo>
                  <a:pt x="1672" y="332"/>
                  <a:pt x="1672" y="332"/>
                  <a:pt x="1672" y="332"/>
                </a:cubicBezTo>
                <a:cubicBezTo>
                  <a:pt x="1672" y="332"/>
                  <a:pt x="1655" y="382"/>
                  <a:pt x="1725" y="381"/>
                </a:cubicBezTo>
                <a:cubicBezTo>
                  <a:pt x="1773" y="381"/>
                  <a:pt x="1792" y="326"/>
                  <a:pt x="1727" y="315"/>
                </a:cubicBezTo>
                <a:cubicBezTo>
                  <a:pt x="1697" y="310"/>
                  <a:pt x="1583" y="291"/>
                  <a:pt x="1595" y="202"/>
                </a:cubicBezTo>
                <a:cubicBezTo>
                  <a:pt x="1606" y="129"/>
                  <a:pt x="1682" y="104"/>
                  <a:pt x="1765" y="105"/>
                </a:cubicBezTo>
                <a:cubicBezTo>
                  <a:pt x="1934" y="107"/>
                  <a:pt x="1902" y="207"/>
                  <a:pt x="1904" y="214"/>
                </a:cubicBezTo>
                <a:cubicBezTo>
                  <a:pt x="1791" y="214"/>
                  <a:pt x="1791" y="214"/>
                  <a:pt x="1791" y="214"/>
                </a:cubicBezTo>
                <a:cubicBezTo>
                  <a:pt x="1791" y="214"/>
                  <a:pt x="1803" y="172"/>
                  <a:pt x="1753" y="172"/>
                </a:cubicBezTo>
                <a:cubicBezTo>
                  <a:pt x="1706" y="172"/>
                  <a:pt x="1695" y="213"/>
                  <a:pt x="1748" y="225"/>
                </a:cubicBezTo>
                <a:cubicBezTo>
                  <a:pt x="1814" y="238"/>
                  <a:pt x="1888" y="242"/>
                  <a:pt x="1893" y="326"/>
                </a:cubicBezTo>
                <a:cubicBezTo>
                  <a:pt x="1894" y="350"/>
                  <a:pt x="1880" y="458"/>
                  <a:pt x="1710" y="456"/>
                </a:cubicBezTo>
                <a:cubicBezTo>
                  <a:pt x="1558" y="454"/>
                  <a:pt x="1541" y="385"/>
                  <a:pt x="1545" y="348"/>
                </a:cubicBezTo>
                <a:cubicBezTo>
                  <a:pt x="1515" y="407"/>
                  <a:pt x="1445" y="457"/>
                  <a:pt x="1352" y="454"/>
                </a:cubicBezTo>
                <a:cubicBezTo>
                  <a:pt x="1208" y="449"/>
                  <a:pt x="1178" y="318"/>
                  <a:pt x="1230" y="218"/>
                </a:cubicBezTo>
                <a:cubicBezTo>
                  <a:pt x="1204" y="219"/>
                  <a:pt x="1151" y="231"/>
                  <a:pt x="1130" y="328"/>
                </a:cubicBezTo>
                <a:cubicBezTo>
                  <a:pt x="1103" y="444"/>
                  <a:pt x="1103" y="444"/>
                  <a:pt x="1103" y="444"/>
                </a:cubicBezTo>
                <a:cubicBezTo>
                  <a:pt x="991" y="444"/>
                  <a:pt x="991" y="444"/>
                  <a:pt x="991" y="444"/>
                </a:cubicBezTo>
                <a:cubicBezTo>
                  <a:pt x="1064" y="119"/>
                  <a:pt x="1064" y="119"/>
                  <a:pt x="1064" y="119"/>
                </a:cubicBezTo>
                <a:cubicBezTo>
                  <a:pt x="1170" y="119"/>
                  <a:pt x="1170" y="119"/>
                  <a:pt x="1170" y="119"/>
                </a:cubicBezTo>
                <a:cubicBezTo>
                  <a:pt x="1161" y="159"/>
                  <a:pt x="1161" y="159"/>
                  <a:pt x="1161" y="159"/>
                </a:cubicBezTo>
                <a:cubicBezTo>
                  <a:pt x="1176" y="141"/>
                  <a:pt x="1193" y="130"/>
                  <a:pt x="1215" y="122"/>
                </a:cubicBezTo>
                <a:cubicBezTo>
                  <a:pt x="1233" y="116"/>
                  <a:pt x="1250" y="113"/>
                  <a:pt x="1271" y="113"/>
                </a:cubicBezTo>
                <a:lnTo>
                  <a:pt x="1252" y="184"/>
                </a:lnTo>
                <a:close/>
                <a:moveTo>
                  <a:pt x="1359" y="371"/>
                </a:moveTo>
                <a:cubicBezTo>
                  <a:pt x="1442" y="388"/>
                  <a:pt x="1498" y="194"/>
                  <a:pt x="1422" y="182"/>
                </a:cubicBezTo>
                <a:cubicBezTo>
                  <a:pt x="1346" y="170"/>
                  <a:pt x="1285" y="355"/>
                  <a:pt x="1359" y="371"/>
                </a:cubicBezTo>
                <a:close/>
                <a:moveTo>
                  <a:pt x="2051" y="454"/>
                </a:moveTo>
                <a:cubicBezTo>
                  <a:pt x="1813" y="445"/>
                  <a:pt x="1884" y="94"/>
                  <a:pt x="2128" y="106"/>
                </a:cubicBezTo>
                <a:cubicBezTo>
                  <a:pt x="2358" y="117"/>
                  <a:pt x="2292" y="464"/>
                  <a:pt x="2051" y="454"/>
                </a:cubicBezTo>
                <a:close/>
                <a:moveTo>
                  <a:pt x="2057" y="371"/>
                </a:moveTo>
                <a:cubicBezTo>
                  <a:pt x="2140" y="388"/>
                  <a:pt x="2196" y="194"/>
                  <a:pt x="2120" y="182"/>
                </a:cubicBezTo>
                <a:cubicBezTo>
                  <a:pt x="2044" y="170"/>
                  <a:pt x="1983" y="355"/>
                  <a:pt x="2057" y="371"/>
                </a:cubicBezTo>
                <a:close/>
                <a:moveTo>
                  <a:pt x="2666" y="194"/>
                </a:moveTo>
                <a:cubicBezTo>
                  <a:pt x="2610" y="194"/>
                  <a:pt x="2610" y="194"/>
                  <a:pt x="2610" y="194"/>
                </a:cubicBezTo>
                <a:cubicBezTo>
                  <a:pt x="2580" y="336"/>
                  <a:pt x="2580" y="336"/>
                  <a:pt x="2580" y="336"/>
                </a:cubicBezTo>
                <a:cubicBezTo>
                  <a:pt x="2578" y="344"/>
                  <a:pt x="2576" y="351"/>
                  <a:pt x="2579" y="360"/>
                </a:cubicBezTo>
                <a:cubicBezTo>
                  <a:pt x="2583" y="373"/>
                  <a:pt x="2629" y="367"/>
                  <a:pt x="2629" y="367"/>
                </a:cubicBezTo>
                <a:cubicBezTo>
                  <a:pt x="2612" y="442"/>
                  <a:pt x="2612" y="442"/>
                  <a:pt x="2612" y="442"/>
                </a:cubicBezTo>
                <a:cubicBezTo>
                  <a:pt x="2612" y="442"/>
                  <a:pt x="2518" y="453"/>
                  <a:pt x="2485" y="431"/>
                </a:cubicBezTo>
                <a:cubicBezTo>
                  <a:pt x="2471" y="421"/>
                  <a:pt x="2456" y="401"/>
                  <a:pt x="2466" y="358"/>
                </a:cubicBezTo>
                <a:cubicBezTo>
                  <a:pt x="2502" y="194"/>
                  <a:pt x="2502" y="194"/>
                  <a:pt x="2502" y="194"/>
                </a:cubicBezTo>
                <a:cubicBezTo>
                  <a:pt x="2437" y="194"/>
                  <a:pt x="2437" y="194"/>
                  <a:pt x="2437" y="194"/>
                </a:cubicBezTo>
                <a:cubicBezTo>
                  <a:pt x="2382" y="443"/>
                  <a:pt x="2382" y="443"/>
                  <a:pt x="2382" y="443"/>
                </a:cubicBezTo>
                <a:cubicBezTo>
                  <a:pt x="2266" y="443"/>
                  <a:pt x="2266" y="443"/>
                  <a:pt x="2266" y="443"/>
                </a:cubicBezTo>
                <a:cubicBezTo>
                  <a:pt x="2321" y="194"/>
                  <a:pt x="2321" y="194"/>
                  <a:pt x="2321" y="194"/>
                </a:cubicBezTo>
                <a:cubicBezTo>
                  <a:pt x="2261" y="194"/>
                  <a:pt x="2261" y="194"/>
                  <a:pt x="2261" y="194"/>
                </a:cubicBezTo>
                <a:cubicBezTo>
                  <a:pt x="2277" y="119"/>
                  <a:pt x="2277" y="119"/>
                  <a:pt x="2277" y="119"/>
                </a:cubicBezTo>
                <a:cubicBezTo>
                  <a:pt x="2336" y="119"/>
                  <a:pt x="2336" y="119"/>
                  <a:pt x="2336" y="119"/>
                </a:cubicBezTo>
                <a:cubicBezTo>
                  <a:pt x="2347" y="70"/>
                  <a:pt x="2356" y="47"/>
                  <a:pt x="2381" y="28"/>
                </a:cubicBezTo>
                <a:cubicBezTo>
                  <a:pt x="2417" y="0"/>
                  <a:pt x="2508" y="11"/>
                  <a:pt x="2508" y="11"/>
                </a:cubicBezTo>
                <a:cubicBezTo>
                  <a:pt x="2496" y="72"/>
                  <a:pt x="2496" y="72"/>
                  <a:pt x="2496" y="72"/>
                </a:cubicBezTo>
                <a:cubicBezTo>
                  <a:pt x="2459" y="72"/>
                  <a:pt x="2456" y="86"/>
                  <a:pt x="2451" y="110"/>
                </a:cubicBezTo>
                <a:cubicBezTo>
                  <a:pt x="2449" y="119"/>
                  <a:pt x="2449" y="119"/>
                  <a:pt x="2449" y="119"/>
                </a:cubicBezTo>
                <a:cubicBezTo>
                  <a:pt x="2518" y="119"/>
                  <a:pt x="2518" y="119"/>
                  <a:pt x="2518" y="119"/>
                </a:cubicBezTo>
                <a:cubicBezTo>
                  <a:pt x="2536" y="40"/>
                  <a:pt x="2536" y="40"/>
                  <a:pt x="2536" y="40"/>
                </a:cubicBezTo>
                <a:cubicBezTo>
                  <a:pt x="2644" y="40"/>
                  <a:pt x="2644" y="40"/>
                  <a:pt x="2644" y="40"/>
                </a:cubicBezTo>
                <a:cubicBezTo>
                  <a:pt x="2627" y="119"/>
                  <a:pt x="2627" y="119"/>
                  <a:pt x="2627" y="119"/>
                </a:cubicBezTo>
                <a:cubicBezTo>
                  <a:pt x="2682" y="119"/>
                  <a:pt x="2682" y="119"/>
                  <a:pt x="2682" y="119"/>
                </a:cubicBezTo>
                <a:lnTo>
                  <a:pt x="2666" y="194"/>
                </a:lnTo>
                <a:close/>
                <a:moveTo>
                  <a:pt x="2738" y="187"/>
                </a:moveTo>
                <a:cubicBezTo>
                  <a:pt x="2718" y="187"/>
                  <a:pt x="2702" y="171"/>
                  <a:pt x="2702" y="151"/>
                </a:cubicBezTo>
                <a:cubicBezTo>
                  <a:pt x="2702" y="131"/>
                  <a:pt x="2718" y="116"/>
                  <a:pt x="2738" y="116"/>
                </a:cubicBezTo>
                <a:cubicBezTo>
                  <a:pt x="2757" y="116"/>
                  <a:pt x="2773" y="131"/>
                  <a:pt x="2773" y="151"/>
                </a:cubicBezTo>
                <a:cubicBezTo>
                  <a:pt x="2773" y="171"/>
                  <a:pt x="2757" y="187"/>
                  <a:pt x="2738" y="187"/>
                </a:cubicBezTo>
                <a:close/>
                <a:moveTo>
                  <a:pt x="2738" y="121"/>
                </a:moveTo>
                <a:cubicBezTo>
                  <a:pt x="2721" y="121"/>
                  <a:pt x="2707" y="134"/>
                  <a:pt x="2707" y="151"/>
                </a:cubicBezTo>
                <a:cubicBezTo>
                  <a:pt x="2707" y="168"/>
                  <a:pt x="2721" y="182"/>
                  <a:pt x="2738" y="182"/>
                </a:cubicBezTo>
                <a:cubicBezTo>
                  <a:pt x="2754" y="182"/>
                  <a:pt x="2768" y="168"/>
                  <a:pt x="2768" y="151"/>
                </a:cubicBezTo>
                <a:cubicBezTo>
                  <a:pt x="2768" y="134"/>
                  <a:pt x="2754" y="121"/>
                  <a:pt x="2738" y="121"/>
                </a:cubicBezTo>
                <a:close/>
                <a:moveTo>
                  <a:pt x="2743" y="153"/>
                </a:moveTo>
                <a:cubicBezTo>
                  <a:pt x="2750" y="169"/>
                  <a:pt x="2750" y="169"/>
                  <a:pt x="2750" y="169"/>
                </a:cubicBezTo>
                <a:cubicBezTo>
                  <a:pt x="2743" y="169"/>
                  <a:pt x="2743" y="169"/>
                  <a:pt x="2743" y="169"/>
                </a:cubicBezTo>
                <a:cubicBezTo>
                  <a:pt x="2737" y="153"/>
                  <a:pt x="2737" y="153"/>
                  <a:pt x="2737" y="153"/>
                </a:cubicBezTo>
                <a:cubicBezTo>
                  <a:pt x="2730" y="153"/>
                  <a:pt x="2730" y="153"/>
                  <a:pt x="2730" y="153"/>
                </a:cubicBezTo>
                <a:cubicBezTo>
                  <a:pt x="2726" y="169"/>
                  <a:pt x="2726" y="169"/>
                  <a:pt x="2726" y="169"/>
                </a:cubicBezTo>
                <a:cubicBezTo>
                  <a:pt x="2720" y="169"/>
                  <a:pt x="2720" y="169"/>
                  <a:pt x="2720" y="169"/>
                </a:cubicBezTo>
                <a:cubicBezTo>
                  <a:pt x="2729" y="131"/>
                  <a:pt x="2729" y="131"/>
                  <a:pt x="2729" y="131"/>
                </a:cubicBezTo>
                <a:cubicBezTo>
                  <a:pt x="2743" y="131"/>
                  <a:pt x="2743" y="131"/>
                  <a:pt x="2743" y="131"/>
                </a:cubicBezTo>
                <a:cubicBezTo>
                  <a:pt x="2752" y="131"/>
                  <a:pt x="2754" y="136"/>
                  <a:pt x="2754" y="142"/>
                </a:cubicBezTo>
                <a:cubicBezTo>
                  <a:pt x="2754" y="147"/>
                  <a:pt x="2749" y="152"/>
                  <a:pt x="2743" y="153"/>
                </a:cubicBezTo>
                <a:close/>
                <a:moveTo>
                  <a:pt x="2742" y="136"/>
                </a:moveTo>
                <a:cubicBezTo>
                  <a:pt x="2734" y="136"/>
                  <a:pt x="2734" y="136"/>
                  <a:pt x="2734" y="136"/>
                </a:cubicBezTo>
                <a:cubicBezTo>
                  <a:pt x="2731" y="147"/>
                  <a:pt x="2731" y="147"/>
                  <a:pt x="2731" y="147"/>
                </a:cubicBezTo>
                <a:cubicBezTo>
                  <a:pt x="2737" y="147"/>
                  <a:pt x="2737" y="147"/>
                  <a:pt x="2737" y="147"/>
                </a:cubicBezTo>
                <a:cubicBezTo>
                  <a:pt x="2742" y="147"/>
                  <a:pt x="2749" y="147"/>
                  <a:pt x="2749" y="141"/>
                </a:cubicBezTo>
                <a:cubicBezTo>
                  <a:pt x="2749" y="137"/>
                  <a:pt x="2746" y="136"/>
                  <a:pt x="2742" y="136"/>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Box 3"/>
          <p:cNvSpPr txBox="1">
            <a:spLocks noChangeArrowheads="1"/>
          </p:cNvSpPr>
          <p:nvPr/>
        </p:nvSpPr>
        <p:spPr bwMode="blackWhite">
          <a:xfrm>
            <a:off x="520700" y="6298298"/>
            <a:ext cx="11173090" cy="32316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4099" eaLnBrk="0" hangingPunct="0"/>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2012 Microsoft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Corporation. All rights reserved. Microsoft, Windows,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and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other product names are or may be registered trademarks and/or trademarks in the U.S. and/or other countries.</a:t>
            </a:r>
          </a:p>
          <a:p>
            <a:pPr defTabSz="914099" eaLnBrk="0" hangingPunct="0"/>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r>
            <a:b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b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Microsoft</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MICROSOFT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p>
        </p:txBody>
      </p:sp>
    </p:spTree>
    <p:extLst>
      <p:ext uri="{BB962C8B-B14F-4D97-AF65-F5344CB8AC3E}">
        <p14:creationId xmlns:p14="http://schemas.microsoft.com/office/powerpoint/2010/main" val="10822611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gray">
          <a:xfrm>
            <a:off x="431258" y="1257300"/>
            <a:ext cx="1107494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54000" rIns="90000" bIns="54000"/>
          <a:lstStyle/>
          <a:p>
            <a:pPr algn="r" defTabSz="801688"/>
            <a:r>
              <a:rPr lang="en-GB" sz="1400" noProof="1">
                <a:gradFill>
                  <a:gsLst>
                    <a:gs pos="100000">
                      <a:schemeClr val="tx1"/>
                    </a:gs>
                    <a:gs pos="6000">
                      <a:schemeClr val="tx1"/>
                    </a:gs>
                  </a:gsLst>
                  <a:lin ang="5400000" scaled="0"/>
                </a:gradFill>
              </a:rPr>
              <a:t>Chartered IT Professional (CITP)</a:t>
            </a:r>
          </a:p>
          <a:p>
            <a:pPr algn="r" defTabSz="801688"/>
            <a:r>
              <a:rPr lang="en-GB" sz="1400" noProof="1">
                <a:gradFill>
                  <a:gsLst>
                    <a:gs pos="100000">
                      <a:schemeClr val="tx1"/>
                    </a:gs>
                    <a:gs pos="6000">
                      <a:schemeClr val="tx1"/>
                    </a:gs>
                  </a:gsLst>
                  <a:lin ang="5400000" scaled="0"/>
                </a:gradFill>
              </a:rPr>
              <a:t>Microsoft Buisness Value Planning (MBVP)</a:t>
            </a:r>
          </a:p>
          <a:p>
            <a:pPr algn="r" defTabSz="801688"/>
            <a:r>
              <a:rPr lang="en-GB" sz="1400" noProof="1">
                <a:gradFill>
                  <a:gsLst>
                    <a:gs pos="100000">
                      <a:schemeClr val="tx1"/>
                    </a:gs>
                    <a:gs pos="6000">
                      <a:schemeClr val="tx1"/>
                    </a:gs>
                  </a:gsLst>
                  <a:lin ang="5400000" scaled="0"/>
                </a:gradFill>
              </a:rPr>
              <a:t>Certified Information Systems Auditor (CISA)</a:t>
            </a:r>
          </a:p>
          <a:p>
            <a:pPr algn="r" defTabSz="801688"/>
            <a:r>
              <a:rPr lang="en-GB" sz="1400" noProof="1">
                <a:gradFill>
                  <a:gsLst>
                    <a:gs pos="100000">
                      <a:schemeClr val="tx1"/>
                    </a:gs>
                    <a:gs pos="6000">
                      <a:schemeClr val="tx1"/>
                    </a:gs>
                  </a:gsLst>
                  <a:lin ang="5400000" scaled="0"/>
                </a:gradFill>
              </a:rPr>
              <a:t>Certified Information Systems Security Professional(CISSP)</a:t>
            </a:r>
          </a:p>
          <a:p>
            <a:pPr algn="r" defTabSz="801688"/>
            <a:r>
              <a:rPr lang="en-GB" sz="1400" noProof="1">
                <a:gradFill>
                  <a:gsLst>
                    <a:gs pos="100000">
                      <a:schemeClr val="tx1"/>
                    </a:gs>
                    <a:gs pos="6000">
                      <a:schemeClr val="tx1"/>
                    </a:gs>
                  </a:gsLst>
                  <a:lin ang="5400000" scaled="0"/>
                </a:gradFill>
              </a:rPr>
              <a:t>Microsoft Certified Inromation Technology Professional (MCITP)</a:t>
            </a:r>
          </a:p>
          <a:p>
            <a:pPr algn="r" defTabSz="801688"/>
            <a:endParaRPr lang="en-GB" sz="1400" noProof="1" smtClean="0"/>
          </a:p>
          <a:p>
            <a:pPr algn="r" defTabSz="801688"/>
            <a:r>
              <a:rPr lang="en-GB" i="1" noProof="1">
                <a:gradFill>
                  <a:gsLst>
                    <a:gs pos="100000">
                      <a:schemeClr val="tx1"/>
                    </a:gs>
                    <a:gs pos="6000">
                      <a:schemeClr val="tx1"/>
                    </a:gs>
                  </a:gsLst>
                  <a:lin ang="5400000" scaled="0"/>
                </a:gradFill>
              </a:rPr>
              <a:t>Strategic Business Planning &amp; </a:t>
            </a:r>
            <a:r>
              <a:rPr lang="en-GB" i="1" noProof="1" smtClean="0">
                <a:gradFill>
                  <a:gsLst>
                    <a:gs pos="100000">
                      <a:schemeClr val="tx1"/>
                    </a:gs>
                    <a:gs pos="6000">
                      <a:schemeClr val="tx1"/>
                    </a:gs>
                  </a:gsLst>
                  <a:lin ang="5400000" scaled="0"/>
                </a:gradFill>
              </a:rPr>
              <a:t>Audit</a:t>
            </a:r>
            <a:endParaRPr lang="en-GB" sz="2000" i="1" noProof="1" smtClean="0">
              <a:gradFill>
                <a:gsLst>
                  <a:gs pos="0">
                    <a:schemeClr val="tx1"/>
                  </a:gs>
                  <a:gs pos="86000">
                    <a:schemeClr val="tx1"/>
                  </a:gs>
                </a:gsLst>
                <a:lin ang="5400000" scaled="0"/>
              </a:gradFill>
            </a:endParaRPr>
          </a:p>
          <a:p>
            <a:pPr marL="517525" lvl="1" indent="-233363">
              <a:lnSpc>
                <a:spcPct val="90000"/>
              </a:lnSpc>
              <a:spcBef>
                <a:spcPct val="20000"/>
              </a:spcBef>
              <a:buSzPct val="90000"/>
              <a:buFont typeface="Wingdings" pitchFamily="2" charset="2"/>
              <a:buChar char=""/>
            </a:pPr>
            <a:r>
              <a:rPr lang="en-GB" noProof="1">
                <a:gradFill>
                  <a:gsLst>
                    <a:gs pos="1250">
                      <a:schemeClr val="tx1"/>
                    </a:gs>
                    <a:gs pos="100000">
                      <a:schemeClr val="tx1"/>
                    </a:gs>
                  </a:gsLst>
                  <a:lin ang="5400000" scaled="0"/>
                </a:gradFill>
              </a:rPr>
              <a:t>IAMCP UK &amp; International Board Member</a:t>
            </a:r>
          </a:p>
          <a:p>
            <a:pPr marL="517525" lvl="1" indent="-233363">
              <a:lnSpc>
                <a:spcPct val="90000"/>
              </a:lnSpc>
              <a:spcBef>
                <a:spcPct val="20000"/>
              </a:spcBef>
              <a:buSzPct val="90000"/>
              <a:buFont typeface="Wingdings" pitchFamily="2" charset="2"/>
              <a:buChar char=""/>
            </a:pPr>
            <a:r>
              <a:rPr lang="en-GB" noProof="1">
                <a:gradFill>
                  <a:gsLst>
                    <a:gs pos="1250">
                      <a:schemeClr val="tx1"/>
                    </a:gs>
                    <a:gs pos="100000">
                      <a:schemeClr val="tx1"/>
                    </a:gs>
                  </a:gsLst>
                  <a:lin ang="5400000" scaled="0"/>
                </a:gradFill>
              </a:rPr>
              <a:t>Microsoft Partner Advisory Council</a:t>
            </a:r>
          </a:p>
          <a:p>
            <a:pPr marL="517525" lvl="1" indent="-233363">
              <a:lnSpc>
                <a:spcPct val="90000"/>
              </a:lnSpc>
              <a:spcBef>
                <a:spcPct val="20000"/>
              </a:spcBef>
              <a:buSzPct val="90000"/>
              <a:buFont typeface="Wingdings" pitchFamily="2" charset="2"/>
              <a:buChar char=""/>
            </a:pPr>
            <a:r>
              <a:rPr lang="en-GB" noProof="1">
                <a:gradFill>
                  <a:gsLst>
                    <a:gs pos="1250">
                      <a:schemeClr val="tx1"/>
                    </a:gs>
                    <a:gs pos="100000">
                      <a:schemeClr val="tx1"/>
                    </a:gs>
                  </a:gsLst>
                  <a:lin ang="5400000" scaled="0"/>
                </a:gradFill>
              </a:rPr>
              <a:t>Microsoft Executive Partner Board</a:t>
            </a:r>
          </a:p>
          <a:p>
            <a:pPr marL="517525" lvl="1" indent="-233363">
              <a:lnSpc>
                <a:spcPct val="90000"/>
              </a:lnSpc>
              <a:spcBef>
                <a:spcPct val="20000"/>
              </a:spcBef>
              <a:buSzPct val="90000"/>
              <a:buFont typeface="Wingdings" pitchFamily="2" charset="2"/>
              <a:buChar char=""/>
            </a:pPr>
            <a:endParaRPr lang="en-GB" noProof="1">
              <a:gradFill>
                <a:gsLst>
                  <a:gs pos="1250">
                    <a:schemeClr val="tx1"/>
                  </a:gs>
                  <a:gs pos="100000">
                    <a:schemeClr val="tx1"/>
                  </a:gs>
                </a:gsLst>
                <a:lin ang="5400000" scaled="0"/>
              </a:gradFill>
            </a:endParaRPr>
          </a:p>
          <a:p>
            <a:pPr marL="517525" lvl="1" indent="-233363">
              <a:lnSpc>
                <a:spcPct val="90000"/>
              </a:lnSpc>
              <a:spcBef>
                <a:spcPct val="20000"/>
              </a:spcBef>
              <a:buSzPct val="90000"/>
              <a:buFont typeface="Wingdings" pitchFamily="2" charset="2"/>
              <a:buChar char=""/>
            </a:pPr>
            <a:r>
              <a:rPr lang="en-GB" noProof="1">
                <a:gradFill>
                  <a:gsLst>
                    <a:gs pos="1250">
                      <a:schemeClr val="tx1"/>
                    </a:gs>
                    <a:gs pos="100000">
                      <a:schemeClr val="tx1"/>
                    </a:gs>
                  </a:gsLst>
                  <a:lin ang="5400000" scaled="0"/>
                </a:gradFill>
              </a:rPr>
              <a:t>Cloud Security Alliance - UK &amp; Ireland</a:t>
            </a:r>
          </a:p>
          <a:p>
            <a:pPr marL="517525" lvl="1" indent="-233363">
              <a:lnSpc>
                <a:spcPct val="90000"/>
              </a:lnSpc>
              <a:spcBef>
                <a:spcPct val="20000"/>
              </a:spcBef>
              <a:buSzPct val="90000"/>
              <a:buFont typeface="Wingdings" pitchFamily="2" charset="2"/>
              <a:buChar char=""/>
            </a:pPr>
            <a:r>
              <a:rPr lang="en-GB" noProof="1">
                <a:gradFill>
                  <a:gsLst>
                    <a:gs pos="1250">
                      <a:schemeClr val="tx1"/>
                    </a:gs>
                    <a:gs pos="100000">
                      <a:schemeClr val="tx1"/>
                    </a:gs>
                  </a:gsLst>
                  <a:lin ang="5400000" scaled="0"/>
                </a:gradFill>
              </a:rPr>
              <a:t>Insititute of Information Security Professionals (IISP)</a:t>
            </a:r>
          </a:p>
          <a:p>
            <a:pPr marL="517525" lvl="1" indent="-233363">
              <a:lnSpc>
                <a:spcPct val="90000"/>
              </a:lnSpc>
              <a:spcBef>
                <a:spcPct val="20000"/>
              </a:spcBef>
              <a:buSzPct val="90000"/>
              <a:buFont typeface="Wingdings" pitchFamily="2" charset="2"/>
              <a:buChar char=""/>
            </a:pPr>
            <a:r>
              <a:rPr lang="en-GB" noProof="1">
                <a:gradFill>
                  <a:gsLst>
                    <a:gs pos="1250">
                      <a:schemeClr val="tx1"/>
                    </a:gs>
                    <a:gs pos="100000">
                      <a:schemeClr val="tx1"/>
                    </a:gs>
                  </a:gsLst>
                  <a:lin ang="5400000" scaled="0"/>
                </a:gradFill>
              </a:rPr>
              <a:t>Information Security Audit &amp; Control Association (ISACA)</a:t>
            </a:r>
          </a:p>
          <a:p>
            <a:pPr marL="517525" lvl="1" indent="-233363">
              <a:lnSpc>
                <a:spcPct val="90000"/>
              </a:lnSpc>
              <a:spcBef>
                <a:spcPct val="20000"/>
              </a:spcBef>
              <a:buSzPct val="90000"/>
              <a:buFont typeface="Wingdings" pitchFamily="2" charset="2"/>
              <a:buChar char=""/>
            </a:pPr>
            <a:r>
              <a:rPr lang="en-GB" noProof="1">
                <a:gradFill>
                  <a:gsLst>
                    <a:gs pos="1250">
                      <a:schemeClr val="tx1"/>
                    </a:gs>
                    <a:gs pos="100000">
                      <a:schemeClr val="tx1"/>
                    </a:gs>
                  </a:gsLst>
                  <a:lin ang="5400000" scaled="0"/>
                </a:gradFill>
              </a:rPr>
              <a:t>International Information Systems Security Certification Consortium or (ISC)2 </a:t>
            </a:r>
          </a:p>
          <a:p>
            <a:pPr marL="517525" lvl="1" indent="-233363">
              <a:lnSpc>
                <a:spcPct val="90000"/>
              </a:lnSpc>
              <a:spcBef>
                <a:spcPct val="20000"/>
              </a:spcBef>
              <a:buSzPct val="90000"/>
              <a:buFont typeface="Wingdings" pitchFamily="2" charset="2"/>
              <a:buChar char=""/>
            </a:pPr>
            <a:endParaRPr lang="en-GB" noProof="1">
              <a:gradFill>
                <a:gsLst>
                  <a:gs pos="1250">
                    <a:schemeClr val="tx1"/>
                  </a:gs>
                  <a:gs pos="100000">
                    <a:schemeClr val="tx1"/>
                  </a:gs>
                </a:gsLst>
                <a:lin ang="5400000" scaled="0"/>
              </a:gradFill>
            </a:endParaRPr>
          </a:p>
          <a:p>
            <a:pPr marL="517525" lvl="1" indent="-233363">
              <a:lnSpc>
                <a:spcPct val="90000"/>
              </a:lnSpc>
              <a:spcBef>
                <a:spcPct val="20000"/>
              </a:spcBef>
              <a:buSzPct val="90000"/>
              <a:buFont typeface="Wingdings" pitchFamily="2" charset="2"/>
              <a:buChar char=""/>
            </a:pPr>
            <a:r>
              <a:rPr lang="en-GB" noProof="1">
                <a:gradFill>
                  <a:gsLst>
                    <a:gs pos="1250">
                      <a:schemeClr val="tx1"/>
                    </a:gs>
                    <a:gs pos="100000">
                      <a:schemeClr val="tx1"/>
                    </a:gs>
                  </a:gsLst>
                  <a:lin ang="5400000" scaled="0"/>
                </a:gradFill>
              </a:rPr>
              <a:t>EuroCloud</a:t>
            </a:r>
          </a:p>
          <a:p>
            <a:pPr marL="517525" lvl="1" indent="-233363">
              <a:lnSpc>
                <a:spcPct val="90000"/>
              </a:lnSpc>
              <a:spcBef>
                <a:spcPct val="20000"/>
              </a:spcBef>
              <a:buSzPct val="90000"/>
              <a:buFont typeface="Wingdings" pitchFamily="2" charset="2"/>
              <a:buChar char=""/>
            </a:pPr>
            <a:r>
              <a:rPr lang="en-GB" noProof="1">
                <a:gradFill>
                  <a:gsLst>
                    <a:gs pos="1250">
                      <a:schemeClr val="tx1"/>
                    </a:gs>
                    <a:gs pos="100000">
                      <a:schemeClr val="tx1"/>
                    </a:gs>
                  </a:gsLst>
                  <a:lin ang="5400000" scaled="0"/>
                </a:gradFill>
              </a:rPr>
              <a:t>Voices for Innovation</a:t>
            </a:r>
          </a:p>
          <a:p>
            <a:pPr algn="ctr" defTabSz="801688">
              <a:buNone/>
            </a:pPr>
            <a:r>
              <a:rPr lang="en-GB" sz="1400" dirty="0">
                <a:gradFill>
                  <a:gsLst>
                    <a:gs pos="100000">
                      <a:schemeClr val="tx1"/>
                    </a:gs>
                    <a:gs pos="6000">
                      <a:schemeClr val="tx1"/>
                    </a:gs>
                  </a:gsLst>
                  <a:lin ang="5400000" scaled="0"/>
                </a:gradFill>
              </a:rPr>
              <a:t>http</a:t>
            </a:r>
            <a:r>
              <a:rPr lang="en-GB" sz="1400" dirty="0" smtClean="0">
                <a:gradFill>
                  <a:gsLst>
                    <a:gs pos="100000">
                      <a:schemeClr val="tx1"/>
                    </a:gs>
                    <a:gs pos="6000">
                      <a:schemeClr val="tx1"/>
                    </a:gs>
                  </a:gsLst>
                  <a:lin ang="5400000" scaled="0"/>
                </a:gradFill>
              </a:rPr>
              <a:t>://www.nigelgibbons.net  </a:t>
            </a:r>
            <a:endParaRPr lang="en-GB" sz="1400" dirty="0">
              <a:gradFill>
                <a:gsLst>
                  <a:gs pos="100000">
                    <a:schemeClr val="tx1"/>
                  </a:gs>
                  <a:gs pos="6000">
                    <a:schemeClr val="tx1"/>
                  </a:gs>
                </a:gsLst>
                <a:lin ang="5400000" scaled="0"/>
              </a:gradFill>
            </a:endParaRPr>
          </a:p>
          <a:p>
            <a:pPr algn="ctr" defTabSz="801688">
              <a:buFontTx/>
              <a:buNone/>
            </a:pPr>
            <a:r>
              <a:rPr lang="en-GB" sz="1400" dirty="0">
                <a:gradFill>
                  <a:gsLst>
                    <a:gs pos="100000">
                      <a:schemeClr val="tx1"/>
                    </a:gs>
                    <a:gs pos="6000">
                      <a:schemeClr val="tx1"/>
                    </a:gs>
                  </a:gsLst>
                  <a:lin ang="5400000" scaled="0"/>
                </a:gradFill>
              </a:rPr>
              <a:t>@</a:t>
            </a:r>
            <a:r>
              <a:rPr lang="en-GB" sz="1400" dirty="0" err="1" smtClean="0">
                <a:gradFill>
                  <a:gsLst>
                    <a:gs pos="100000">
                      <a:schemeClr val="tx1"/>
                    </a:gs>
                    <a:gs pos="6000">
                      <a:schemeClr val="tx1"/>
                    </a:gs>
                  </a:gsLst>
                  <a:lin ang="5400000" scaled="0"/>
                </a:gradFill>
              </a:rPr>
              <a:t>NRG_fx</a:t>
            </a:r>
            <a:r>
              <a:rPr lang="en-GB" sz="1400" dirty="0" smtClean="0">
                <a:gradFill>
                  <a:gsLst>
                    <a:gs pos="100000">
                      <a:schemeClr val="tx1"/>
                    </a:gs>
                    <a:gs pos="6000">
                      <a:schemeClr val="tx1"/>
                    </a:gs>
                  </a:gsLst>
                  <a:lin ang="5400000" scaled="0"/>
                </a:gradFill>
              </a:rPr>
              <a:t> </a:t>
            </a:r>
            <a:endParaRPr lang="en-GB" sz="1400" dirty="0">
              <a:gradFill>
                <a:gsLst>
                  <a:gs pos="100000">
                    <a:schemeClr val="tx1"/>
                  </a:gs>
                  <a:gs pos="6000">
                    <a:schemeClr val="tx1"/>
                  </a:gs>
                </a:gsLst>
                <a:lin ang="5400000" scaled="0"/>
              </a:gradFill>
            </a:endParaRPr>
          </a:p>
          <a:p>
            <a:pPr algn="r" defTabSz="801688"/>
            <a:endParaRPr lang="en-GB" sz="1400" i="1" noProof="1"/>
          </a:p>
        </p:txBody>
      </p:sp>
      <p:sp>
        <p:nvSpPr>
          <p:cNvPr id="8" name="Title 1"/>
          <p:cNvSpPr txBox="1">
            <a:spLocks/>
          </p:cNvSpPr>
          <p:nvPr/>
        </p:nvSpPr>
        <p:spPr>
          <a:xfrm>
            <a:off x="505119" y="304972"/>
            <a:ext cx="11149013" cy="12464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5400" dirty="0">
                <a:gradFill>
                  <a:gsLst>
                    <a:gs pos="1250">
                      <a:schemeClr val="tx1"/>
                    </a:gs>
                    <a:gs pos="100000">
                      <a:schemeClr val="tx1"/>
                    </a:gs>
                  </a:gsLst>
                  <a:lin ang="5400000" scaled="0"/>
                </a:gradFill>
              </a:rPr>
              <a:t>Nigel Gibbons</a:t>
            </a:r>
            <a:r>
              <a:rPr lang="en-GB" dirty="0" smtClean="0"/>
              <a:t/>
            </a:r>
            <a:br>
              <a:rPr lang="en-GB" dirty="0" smtClean="0"/>
            </a:br>
            <a:r>
              <a:rPr lang="en-GB" sz="3600" spc="-70" dirty="0">
                <a:gradFill>
                  <a:gsLst>
                    <a:gs pos="100000">
                      <a:schemeClr val="tx2"/>
                    </a:gs>
                    <a:gs pos="0">
                      <a:schemeClr val="tx2"/>
                    </a:gs>
                  </a:gsLst>
                  <a:lin ang="5400000" scaled="0"/>
                </a:gradFill>
                <a:cs typeface="+mn-cs"/>
              </a:rPr>
              <a:t>Chairman – </a:t>
            </a:r>
            <a:r>
              <a:rPr lang="en-GB" sz="3600" spc="-70" dirty="0" smtClean="0">
                <a:gradFill>
                  <a:gsLst>
                    <a:gs pos="100000">
                      <a:schemeClr val="tx2"/>
                    </a:gs>
                    <a:gs pos="0">
                      <a:schemeClr val="tx2"/>
                    </a:gs>
                  </a:gsLst>
                  <a:lin ang="5400000" scaled="0"/>
                </a:gradFill>
                <a:cs typeface="+mn-cs"/>
              </a:rPr>
              <a:t>UniTech </a:t>
            </a:r>
            <a:r>
              <a:rPr lang="en-GB" sz="2000" spc="-70" dirty="0" smtClean="0">
                <a:gradFill>
                  <a:gsLst>
                    <a:gs pos="100000">
                      <a:schemeClr val="tx2"/>
                    </a:gs>
                    <a:gs pos="0">
                      <a:schemeClr val="tx2"/>
                    </a:gs>
                  </a:gsLst>
                  <a:lin ang="5400000" scaled="0"/>
                </a:gradFill>
                <a:cs typeface="+mn-cs"/>
              </a:rPr>
              <a:t>tm</a:t>
            </a:r>
            <a:endParaRPr lang="en-GB" sz="2000" spc="-70" dirty="0">
              <a:gradFill>
                <a:gsLst>
                  <a:gs pos="100000">
                    <a:schemeClr val="tx2"/>
                  </a:gs>
                  <a:gs pos="0">
                    <a:schemeClr val="tx2"/>
                  </a:gs>
                </a:gsLst>
                <a:lin ang="5400000" scaled="0"/>
              </a:gradFill>
              <a:cs typeface="+mn-cs"/>
            </a:endParaRPr>
          </a:p>
        </p:txBody>
      </p:sp>
      <p:pic>
        <p:nvPicPr>
          <p:cNvPr id="1026" name="Picture 2" descr="C:\Users\Nigel\Documents\Live Mesh\UniTech\IAMCP\Logo Guidelines\logo_IAMCP_for_print 0512_T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056" y="172243"/>
            <a:ext cx="3499144" cy="867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igel\Pictures\Family Pics\WPC Images\NRG Bann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980" y="3446317"/>
            <a:ext cx="2329151" cy="2294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9" name="Picture 5" descr="C:\Users\Nigel\Pictures\Logos\UniTech\UniTech_logo 1890x3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928" y="1707332"/>
            <a:ext cx="3847163" cy="709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1973271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205428"/>
            <a:ext cx="11149013" cy="4715137"/>
          </a:xfrm>
        </p:spPr>
        <p:txBody>
          <a:bodyPr/>
          <a:lstStyle/>
          <a:p>
            <a:r>
              <a:rPr lang="en-US" dirty="0" smtClean="0"/>
              <a:t>Warm up &amp; Positioning</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Set the Scene</a:t>
            </a:r>
            <a:endParaRPr lang="en-US" sz="2400" dirty="0">
              <a:gradFill>
                <a:gsLst>
                  <a:gs pos="1250">
                    <a:schemeClr val="tx1"/>
                  </a:gs>
                  <a:gs pos="100000">
                    <a:schemeClr val="tx1"/>
                  </a:gs>
                </a:gsLst>
                <a:lin ang="5400000" scaled="0"/>
              </a:gradFill>
            </a:endParaRP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Heads up</a:t>
            </a:r>
            <a:endParaRPr lang="en-US" sz="2400" dirty="0">
              <a:gradFill>
                <a:gsLst>
                  <a:gs pos="1250">
                    <a:schemeClr val="tx1"/>
                  </a:gs>
                  <a:gs pos="100000">
                    <a:schemeClr val="tx1"/>
                  </a:gs>
                </a:gsLst>
                <a:lin ang="5400000" scaled="0"/>
              </a:gradFill>
            </a:endParaRPr>
          </a:p>
          <a:p>
            <a:r>
              <a:rPr lang="en-US" dirty="0" smtClean="0"/>
              <a:t>Panel Shared Insights</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Experiences</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Real World</a:t>
            </a:r>
          </a:p>
          <a:p>
            <a:r>
              <a:rPr lang="en-US" dirty="0" smtClean="0"/>
              <a:t>Audience Participation - Q &amp; A</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Collect &amp; Collate Questions</a:t>
            </a:r>
            <a:endParaRPr lang="en-US" sz="2400" dirty="0">
              <a:gradFill>
                <a:gsLst>
                  <a:gs pos="1250">
                    <a:schemeClr val="tx1"/>
                  </a:gs>
                  <a:gs pos="100000">
                    <a:schemeClr val="tx1"/>
                  </a:gs>
                </a:gsLst>
                <a:lin ang="5400000" scaled="0"/>
              </a:gradFill>
            </a:endParaRP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Panel </a:t>
            </a:r>
            <a:r>
              <a:rPr lang="en-US" sz="2400" dirty="0">
                <a:gradFill>
                  <a:gsLst>
                    <a:gs pos="1250">
                      <a:schemeClr val="tx1"/>
                    </a:gs>
                    <a:gs pos="100000">
                      <a:schemeClr val="tx1"/>
                    </a:gs>
                  </a:gsLst>
                  <a:lin ang="5400000" scaled="0"/>
                </a:gradFill>
              </a:rPr>
              <a:t>responses</a:t>
            </a:r>
          </a:p>
        </p:txBody>
      </p:sp>
      <p:sp>
        <p:nvSpPr>
          <p:cNvPr id="2" name="Title 1"/>
          <p:cNvSpPr>
            <a:spLocks noGrp="1"/>
          </p:cNvSpPr>
          <p:nvPr>
            <p:ph type="title"/>
          </p:nvPr>
        </p:nvSpPr>
        <p:spPr/>
        <p:txBody>
          <a:bodyPr/>
          <a:lstStyle/>
          <a:p>
            <a:r>
              <a:rPr lang="en-US" dirty="0" smtClean="0"/>
              <a:t>Panel Format</a:t>
            </a:r>
            <a:endParaRPr lang="en-US" dirty="0"/>
          </a:p>
        </p:txBody>
      </p:sp>
    </p:spTree>
    <p:extLst>
      <p:ext uri="{BB962C8B-B14F-4D97-AF65-F5344CB8AC3E}">
        <p14:creationId xmlns:p14="http://schemas.microsoft.com/office/powerpoint/2010/main" val="177914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205428"/>
            <a:ext cx="11149013" cy="4715137"/>
          </a:xfrm>
        </p:spPr>
        <p:txBody>
          <a:bodyPr/>
          <a:lstStyle/>
          <a:p>
            <a:r>
              <a:rPr lang="en-US" dirty="0" smtClean="0"/>
              <a:t>Litéra Corp </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Global ISV – Independent Software Vendor</a:t>
            </a:r>
            <a:endParaRPr lang="en-US" sz="2400" dirty="0">
              <a:gradFill>
                <a:gsLst>
                  <a:gs pos="1250">
                    <a:schemeClr val="tx1"/>
                  </a:gs>
                  <a:gs pos="100000">
                    <a:schemeClr val="tx1"/>
                  </a:gs>
                </a:gsLst>
                <a:lin ang="5400000" scaled="0"/>
              </a:gradFill>
            </a:endParaRP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Document Lifecycle Management </a:t>
            </a:r>
            <a:r>
              <a:rPr lang="en-US" sz="2400" i="1" dirty="0" smtClean="0">
                <a:gradFill>
                  <a:gsLst>
                    <a:gs pos="1250">
                      <a:schemeClr val="tx1"/>
                    </a:gs>
                    <a:gs pos="100000">
                      <a:schemeClr val="tx1"/>
                    </a:gs>
                  </a:gsLst>
                  <a:lin ang="5400000" scaled="0"/>
                </a:gradFill>
              </a:rPr>
              <a:t>‘Document Confidence’</a:t>
            </a:r>
            <a:endParaRPr lang="en-US" sz="2400" i="1" dirty="0">
              <a:gradFill>
                <a:gsLst>
                  <a:gs pos="1250">
                    <a:schemeClr val="tx1"/>
                  </a:gs>
                  <a:gs pos="100000">
                    <a:schemeClr val="tx1"/>
                  </a:gs>
                </a:gsLst>
                <a:lin ang="5400000" scaled="0"/>
              </a:gradFill>
            </a:endParaRPr>
          </a:p>
          <a:p>
            <a:r>
              <a:rPr lang="en-US" dirty="0" err="1" smtClean="0"/>
              <a:t>Solidsoft</a:t>
            </a:r>
            <a:r>
              <a:rPr lang="en-US" dirty="0" smtClean="0"/>
              <a:t> Ltd</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SI – Solution Integrator</a:t>
            </a:r>
          </a:p>
          <a:p>
            <a:pPr marL="517525" lvl="1" indent="-233363">
              <a:buFont typeface="Wingdings" pitchFamily="2" charset="2"/>
              <a:buChar char=""/>
            </a:pPr>
            <a:r>
              <a:rPr lang="en-US" sz="2400" i="1" dirty="0" smtClean="0">
                <a:gradFill>
                  <a:gsLst>
                    <a:gs pos="1250">
                      <a:schemeClr val="tx1"/>
                    </a:gs>
                    <a:gs pos="100000">
                      <a:schemeClr val="tx1"/>
                    </a:gs>
                  </a:gsLst>
                  <a:lin ang="5400000" scaled="0"/>
                </a:gradFill>
              </a:rPr>
              <a:t>‘The Game has Changed, we are Cloud based now’.</a:t>
            </a:r>
          </a:p>
          <a:p>
            <a:r>
              <a:rPr lang="en-US" dirty="0" err="1" smtClean="0"/>
              <a:t>Metavis</a:t>
            </a:r>
            <a:r>
              <a:rPr lang="en-US" dirty="0" smtClean="0"/>
              <a:t> Technologies</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ISV </a:t>
            </a:r>
            <a:r>
              <a:rPr lang="en-US" sz="2400" dirty="0">
                <a:gradFill>
                  <a:gsLst>
                    <a:gs pos="1250">
                      <a:schemeClr val="tx1"/>
                    </a:gs>
                    <a:gs pos="100000">
                      <a:schemeClr val="tx1"/>
                    </a:gs>
                  </a:gsLst>
                  <a:lin ang="5400000" scaled="0"/>
                </a:gradFill>
              </a:rPr>
              <a:t>– Independent Software Vendor</a:t>
            </a:r>
          </a:p>
          <a:p>
            <a:pPr marL="517525" lvl="1" indent="-233363">
              <a:buFont typeface="Wingdings" pitchFamily="2" charset="2"/>
              <a:buChar char=""/>
            </a:pPr>
            <a:r>
              <a:rPr lang="en-GB" sz="2400" dirty="0" smtClean="0"/>
              <a:t>Product that ‘</a:t>
            </a:r>
            <a:r>
              <a:rPr lang="en-GB" sz="2400" i="1" dirty="0" smtClean="0"/>
              <a:t>Organize </a:t>
            </a:r>
            <a:r>
              <a:rPr lang="en-GB" sz="2400" i="1" dirty="0"/>
              <a:t>SharePoint E</a:t>
            </a:r>
            <a:r>
              <a:rPr lang="en-GB" sz="2400" i="1" dirty="0" smtClean="0"/>
              <a:t>nvironments</a:t>
            </a:r>
            <a:r>
              <a:rPr lang="en-GB" sz="2400" dirty="0" smtClean="0"/>
              <a:t>’</a:t>
            </a:r>
            <a:endParaRPr lang="en-US" sz="24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The Panel</a:t>
            </a:r>
            <a:endParaRPr lang="en-US" dirty="0"/>
          </a:p>
        </p:txBody>
      </p:sp>
      <p:pic>
        <p:nvPicPr>
          <p:cNvPr id="4" name="Picture 2" descr="C:\Users\Nigel\Pictures\Logos\Litera\Litera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767" y="1233457"/>
            <a:ext cx="2358232" cy="535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4" name="Picture 2" descr="http://www.solidsoft.com/../Content/Images/Solidsoft_logo_White_on2222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1768" y="2948564"/>
            <a:ext cx="2358232" cy="525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C:\Users\Nigel\Pictures\Logos\MetavisTech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3759" y="4675477"/>
            <a:ext cx="1534250" cy="1018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563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905698" y="2514600"/>
            <a:ext cx="3563538" cy="193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algn="r" defTabSz="457200"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solidFill>
                  <a:srgbClr val="E86300"/>
                </a:solidFill>
                <a:latin typeface="Garamond" pitchFamily="18" charset="0"/>
              </a:rPr>
              <a:t>The most comprehensive collection of collaborative </a:t>
            </a:r>
            <a:br>
              <a:rPr lang="en-US" sz="2400" dirty="0" smtClean="0">
                <a:solidFill>
                  <a:srgbClr val="E86300"/>
                </a:solidFill>
                <a:latin typeface="Garamond" pitchFamily="18" charset="0"/>
              </a:rPr>
            </a:br>
            <a:r>
              <a:rPr lang="en-US" sz="2400" dirty="0" smtClean="0">
                <a:solidFill>
                  <a:srgbClr val="E86300"/>
                </a:solidFill>
                <a:latin typeface="Garamond" pitchFamily="18" charset="0"/>
              </a:rPr>
              <a:t>content lifecycle management available in an integrated suite.</a:t>
            </a:r>
          </a:p>
        </p:txBody>
      </p:sp>
      <p:pic>
        <p:nvPicPr>
          <p:cNvPr id="10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455" y="1911350"/>
            <a:ext cx="1438959"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561" y="1714500"/>
            <a:ext cx="4370439" cy="448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5" name="Rectangle 1"/>
          <p:cNvSpPr>
            <a:spLocks noChangeArrowheads="1"/>
          </p:cNvSpPr>
          <p:nvPr/>
        </p:nvSpPr>
        <p:spPr bwMode="auto">
          <a:xfrm>
            <a:off x="287792" y="1249680"/>
            <a:ext cx="1157938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defTabSz="457200" fontAlgn="base">
              <a:lnSpc>
                <a:spcPct val="80000"/>
              </a:lnSpc>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smtClean="0">
                <a:solidFill>
                  <a:srgbClr val="990000"/>
                </a:solidFill>
                <a:latin typeface="Garamond" pitchFamily="18" charset="0"/>
              </a:rPr>
              <a:t>Content Confidence – Lifecycle Of Documents</a:t>
            </a:r>
          </a:p>
        </p:txBody>
      </p:sp>
      <p:pic>
        <p:nvPicPr>
          <p:cNvPr id="10246" name="Picture 6" descr="Microsoft_Gold_Certified_Partner_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0501" y="6477000"/>
            <a:ext cx="897233" cy="304800"/>
          </a:xfrm>
          <a:prstGeom prst="rect">
            <a:avLst/>
          </a:prstGeom>
          <a:noFill/>
          <a:extLst>
            <a:ext uri="{909E8E84-426E-40DD-AFC4-6F175D3DCCD1}">
              <a14:hiddenFill xmlns:a14="http://schemas.microsoft.com/office/drawing/2010/main">
                <a:solidFill>
                  <a:srgbClr val="FFFFFF"/>
                </a:solidFill>
              </a14:hiddenFill>
            </a:ext>
          </a:extLst>
        </p:spPr>
      </p:pic>
      <p:sp>
        <p:nvSpPr>
          <p:cNvPr id="10247" name="Rectangle 7"/>
          <p:cNvSpPr>
            <a:spLocks noChangeArrowheads="1"/>
          </p:cNvSpPr>
          <p:nvPr/>
        </p:nvSpPr>
        <p:spPr bwMode="auto">
          <a:xfrm>
            <a:off x="507868" y="6432553"/>
            <a:ext cx="3250353" cy="3460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457200" fontAlgn="base">
              <a:lnSpc>
                <a:spcPts val="2000"/>
              </a:lnSpc>
              <a:spcBef>
                <a:spcPts val="400"/>
              </a:spcBef>
              <a:spcAft>
                <a:spcPct val="0"/>
              </a:spcAft>
              <a:buSzPct val="100000"/>
            </a:pPr>
            <a:r>
              <a:rPr lang="en-US" sz="1400" smtClean="0">
                <a:solidFill>
                  <a:srgbClr val="EA6300"/>
                </a:solidFill>
                <a:latin typeface="Garamond" pitchFamily="18" charset="0"/>
              </a:rPr>
              <a:t>www.litera.com</a:t>
            </a:r>
          </a:p>
        </p:txBody>
      </p:sp>
      <p:pic>
        <p:nvPicPr>
          <p:cNvPr id="10248" name="Picture 8" descr="new litera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4363" y="203203"/>
            <a:ext cx="5095606" cy="81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839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882" y="685800"/>
            <a:ext cx="7110148" cy="1512872"/>
          </a:xfrm>
          <a:prstGeom prst="rect">
            <a:avLst/>
          </a:prstGeom>
        </p:spPr>
      </p:pic>
      <p:sp>
        <p:nvSpPr>
          <p:cNvPr id="3" name="Title 2"/>
          <p:cNvSpPr>
            <a:spLocks noGrp="1"/>
          </p:cNvSpPr>
          <p:nvPr>
            <p:ph type="title"/>
          </p:nvPr>
        </p:nvSpPr>
        <p:spPr/>
        <p:txBody>
          <a:bodyPr/>
          <a:lstStyle/>
          <a:p>
            <a:r>
              <a:rPr lang="en-US" dirty="0" smtClean="0"/>
              <a:t>MetaVis Technologies</a:t>
            </a:r>
            <a:endParaRPr lang="en-US" dirty="0"/>
          </a:p>
        </p:txBody>
      </p:sp>
      <p:sp>
        <p:nvSpPr>
          <p:cNvPr id="4" name="Text Placeholder 3"/>
          <p:cNvSpPr>
            <a:spLocks noGrp="1"/>
          </p:cNvSpPr>
          <p:nvPr>
            <p:ph type="body" sz="quarter" idx="10"/>
          </p:nvPr>
        </p:nvSpPr>
        <p:spPr>
          <a:xfrm>
            <a:off x="641184" y="2286003"/>
            <a:ext cx="10961478" cy="1326517"/>
          </a:xfrm>
        </p:spPr>
        <p:txBody>
          <a:bodyPr/>
          <a:lstStyle/>
          <a:p>
            <a:r>
              <a:rPr lang="en-US" sz="2200" dirty="0" smtClean="0">
                <a:solidFill>
                  <a:schemeClr val="tx2">
                    <a:alpha val="99000"/>
                  </a:schemeClr>
                </a:solidFill>
              </a:rPr>
              <a:t>Leader in SharePoint Information Management tools for Office 365 including:</a:t>
            </a:r>
          </a:p>
          <a:p>
            <a:pPr lvl="1"/>
            <a:r>
              <a:rPr lang="en-US" sz="2000" dirty="0" smtClean="0">
                <a:solidFill>
                  <a:schemeClr val="tx2">
                    <a:alpha val="99000"/>
                  </a:schemeClr>
                </a:solidFill>
              </a:rPr>
              <a:t>Migration</a:t>
            </a:r>
          </a:p>
          <a:p>
            <a:pPr lvl="1"/>
            <a:r>
              <a:rPr lang="en-US" sz="2000" dirty="0" smtClean="0">
                <a:solidFill>
                  <a:schemeClr val="tx2">
                    <a:alpha val="99000"/>
                  </a:schemeClr>
                </a:solidFill>
              </a:rPr>
              <a:t>Administration</a:t>
            </a:r>
          </a:p>
          <a:p>
            <a:pPr lvl="1"/>
            <a:r>
              <a:rPr lang="en-US" sz="2000" dirty="0" smtClean="0">
                <a:solidFill>
                  <a:schemeClr val="tx2">
                    <a:alpha val="99000"/>
                  </a:schemeClr>
                </a:solidFill>
              </a:rPr>
              <a:t>Backup</a:t>
            </a:r>
          </a:p>
          <a:p>
            <a:pPr lvl="1"/>
            <a:r>
              <a:rPr lang="en-US" sz="2000" dirty="0" smtClean="0">
                <a:solidFill>
                  <a:schemeClr val="tx2">
                    <a:alpha val="99000"/>
                  </a:schemeClr>
                </a:solidFill>
              </a:rPr>
              <a:t>Information Architecture</a:t>
            </a:r>
          </a:p>
          <a:p>
            <a:pPr lvl="1"/>
            <a:r>
              <a:rPr lang="en-US" sz="2000" dirty="0" smtClean="0">
                <a:solidFill>
                  <a:schemeClr val="tx2">
                    <a:alpha val="99000"/>
                  </a:schemeClr>
                </a:solidFill>
              </a:rPr>
              <a:t>Classification</a:t>
            </a:r>
          </a:p>
          <a:p>
            <a:r>
              <a:rPr lang="en-US" sz="1900" dirty="0" smtClean="0">
                <a:solidFill>
                  <a:schemeClr val="tx2">
                    <a:alpha val="99000"/>
                  </a:schemeClr>
                </a:solidFill>
              </a:rPr>
              <a:t>Easy to install and use </a:t>
            </a:r>
            <a:r>
              <a:rPr lang="en-US" sz="1900" dirty="0" smtClean="0">
                <a:solidFill>
                  <a:schemeClr val="tx2">
                    <a:alpha val="99000"/>
                  </a:schemeClr>
                </a:solidFill>
                <a:hlinkClick r:id="rId3"/>
              </a:rPr>
              <a:t>www.metavistech.com</a:t>
            </a:r>
            <a:r>
              <a:rPr lang="en-US" sz="1900" dirty="0" smtClean="0">
                <a:solidFill>
                  <a:schemeClr val="tx2">
                    <a:alpha val="99000"/>
                  </a:schemeClr>
                </a:solidFill>
              </a:rPr>
              <a:t> </a:t>
            </a:r>
          </a:p>
          <a:p>
            <a:pPr marL="0" indent="0">
              <a:buNone/>
            </a:pPr>
            <a:endParaRPr lang="en-US" sz="1900" dirty="0" smtClean="0">
              <a:solidFill>
                <a:schemeClr val="tx2">
                  <a:alpha val="99000"/>
                </a:schemeClr>
              </a:solidFill>
            </a:endParaRPr>
          </a:p>
        </p:txBody>
      </p:sp>
    </p:spTree>
    <p:extLst>
      <p:ext uri="{BB962C8B-B14F-4D97-AF65-F5344CB8AC3E}">
        <p14:creationId xmlns:p14="http://schemas.microsoft.com/office/powerpoint/2010/main" val="9449452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3"/>
            <a:ext cx="7180944" cy="664797"/>
          </a:xfrm>
        </p:spPr>
        <p:txBody>
          <a:bodyPr/>
          <a:lstStyle/>
          <a:p>
            <a:r>
              <a:rPr lang="en-US" dirty="0" err="1" smtClean="0"/>
              <a:t>Solidsoft</a:t>
            </a:r>
            <a:endParaRPr lang="en-US" dirty="0">
              <a:solidFill>
                <a:schemeClr val="bg1">
                  <a:lumMod val="85000"/>
                </a:schemeClr>
              </a:solidFill>
            </a:endParaRPr>
          </a:p>
        </p:txBody>
      </p:sp>
      <p:sp>
        <p:nvSpPr>
          <p:cNvPr id="3" name="Content Placeholder 2"/>
          <p:cNvSpPr>
            <a:spLocks noGrp="1"/>
          </p:cNvSpPr>
          <p:nvPr>
            <p:ph type="body" sz="quarter" idx="10"/>
          </p:nvPr>
        </p:nvSpPr>
        <p:spPr>
          <a:xfrm>
            <a:off x="519113" y="1213341"/>
            <a:ext cx="7333303" cy="4943405"/>
          </a:xfrm>
        </p:spPr>
        <p:txBody>
          <a:bodyPr/>
          <a:lstStyle/>
          <a:p>
            <a:r>
              <a:rPr lang="en-GB" sz="2400" dirty="0" smtClean="0">
                <a:gradFill>
                  <a:gsLst>
                    <a:gs pos="0">
                      <a:schemeClr val="accent6"/>
                    </a:gs>
                    <a:gs pos="86000">
                      <a:schemeClr val="accent6"/>
                    </a:gs>
                  </a:gsLst>
                  <a:lin ang="5400000" scaled="0"/>
                </a:gradFill>
              </a:rPr>
              <a:t>who we are</a:t>
            </a:r>
          </a:p>
          <a:p>
            <a:pPr lvl="1">
              <a:buFont typeface="Arial" pitchFamily="34" charset="0"/>
              <a:buChar char="•"/>
            </a:pPr>
            <a:r>
              <a:rPr lang="en-GB" dirty="0" smtClean="0"/>
              <a:t>     UK </a:t>
            </a:r>
            <a:r>
              <a:rPr lang="en-GB" dirty="0" err="1" smtClean="0"/>
              <a:t>SME</a:t>
            </a:r>
            <a:r>
              <a:rPr lang="en-GB" dirty="0" smtClean="0"/>
              <a:t> based in Basingstoke</a:t>
            </a:r>
          </a:p>
          <a:p>
            <a:pPr lvl="1">
              <a:buFont typeface="Arial" pitchFamily="34" charset="0"/>
              <a:buChar char="•"/>
            </a:pPr>
            <a:r>
              <a:rPr lang="en-GB" dirty="0" smtClean="0"/>
              <a:t>     independently owned consultancy practice</a:t>
            </a:r>
          </a:p>
          <a:p>
            <a:pPr lvl="1">
              <a:buFont typeface="Arial" pitchFamily="34" charset="0"/>
              <a:buChar char="•"/>
            </a:pPr>
            <a:r>
              <a:rPr lang="en-GB" dirty="0" smtClean="0"/>
              <a:t>     established in 1993</a:t>
            </a:r>
          </a:p>
          <a:p>
            <a:pPr lvl="1"/>
            <a:endParaRPr lang="en-GB" dirty="0" smtClean="0"/>
          </a:p>
          <a:p>
            <a:pPr lvl="1">
              <a:spcAft>
                <a:spcPts val="675"/>
              </a:spcAft>
            </a:pPr>
            <a:r>
              <a:rPr lang="en-GB" sz="2400" spc="-100" dirty="0" smtClean="0">
                <a:gradFill>
                  <a:gsLst>
                    <a:gs pos="0">
                      <a:schemeClr val="accent6"/>
                    </a:gs>
                    <a:gs pos="86000">
                      <a:schemeClr val="accent6"/>
                    </a:gs>
                  </a:gsLst>
                  <a:lin ang="5400000" scaled="0"/>
                </a:gradFill>
                <a:latin typeface="Segoe UI Light" pitchFamily="34" charset="0"/>
              </a:rPr>
              <a:t>what we do </a:t>
            </a:r>
          </a:p>
          <a:p>
            <a:pPr lvl="1">
              <a:spcBef>
                <a:spcPts val="300"/>
              </a:spcBef>
              <a:buFont typeface="Arial" pitchFamily="34" charset="0"/>
              <a:buChar char="•"/>
            </a:pPr>
            <a:r>
              <a:rPr lang="en-GB" dirty="0" smtClean="0"/>
              <a:t>     specialise in design and build of</a:t>
            </a:r>
            <a:br>
              <a:rPr lang="en-GB" dirty="0" smtClean="0"/>
            </a:br>
            <a:r>
              <a:rPr lang="en-GB" dirty="0" smtClean="0"/>
              <a:t>      enterprise architectures and business</a:t>
            </a:r>
            <a:br>
              <a:rPr lang="en-GB" dirty="0" smtClean="0"/>
            </a:br>
            <a:r>
              <a:rPr lang="en-GB" dirty="0" smtClean="0"/>
              <a:t>      applications for cloud and traditional</a:t>
            </a:r>
            <a:br>
              <a:rPr lang="en-GB" dirty="0" smtClean="0"/>
            </a:br>
            <a:r>
              <a:rPr lang="en-GB" dirty="0" smtClean="0"/>
              <a:t>      environments with Microsoft technologies</a:t>
            </a:r>
          </a:p>
          <a:p>
            <a:endParaRPr lang="en-GB" sz="1800" dirty="0" smtClean="0">
              <a:gradFill>
                <a:gsLst>
                  <a:gs pos="0">
                    <a:schemeClr val="accent6"/>
                  </a:gs>
                  <a:gs pos="86000">
                    <a:schemeClr val="accent6"/>
                  </a:gs>
                </a:gsLst>
                <a:lin ang="5400000" scaled="0"/>
              </a:gradFill>
            </a:endParaRPr>
          </a:p>
          <a:p>
            <a:r>
              <a:rPr lang="en-GB" sz="2400" dirty="0" smtClean="0">
                <a:gradFill>
                  <a:gsLst>
                    <a:gs pos="0">
                      <a:schemeClr val="accent6"/>
                    </a:gs>
                    <a:gs pos="86000">
                      <a:schemeClr val="accent6"/>
                    </a:gs>
                  </a:gsLst>
                  <a:lin ang="5400000" scaled="0"/>
                </a:gradFill>
              </a:rPr>
              <a:t>our services</a:t>
            </a:r>
          </a:p>
          <a:p>
            <a:pPr lvl="1">
              <a:buFont typeface="Arial" pitchFamily="34" charset="0"/>
              <a:buChar char="•"/>
            </a:pPr>
            <a:r>
              <a:rPr lang="en-GB" dirty="0" smtClean="0"/>
              <a:t>     architecture and road map planning</a:t>
            </a:r>
          </a:p>
          <a:p>
            <a:pPr lvl="1">
              <a:buFont typeface="Arial" pitchFamily="34" charset="0"/>
              <a:buChar char="•"/>
            </a:pPr>
            <a:r>
              <a:rPr lang="en-GB" dirty="0" smtClean="0"/>
              <a:t>     consultancy and troubleshooting</a:t>
            </a:r>
          </a:p>
          <a:p>
            <a:pPr lvl="1">
              <a:buFont typeface="Arial" pitchFamily="34" charset="0"/>
              <a:buChar char="•"/>
            </a:pPr>
            <a:r>
              <a:rPr lang="en-GB" dirty="0" smtClean="0"/>
              <a:t>     full lifecycle solution development</a:t>
            </a:r>
          </a:p>
          <a:p>
            <a:pPr lvl="1">
              <a:buFont typeface="Arial" pitchFamily="34" charset="0"/>
              <a:buChar char="•"/>
            </a:pPr>
            <a:r>
              <a:rPr lang="en-GB" dirty="0" smtClean="0"/>
              <a:t>     business continuity support</a:t>
            </a:r>
          </a:p>
        </p:txBody>
      </p:sp>
      <p:pic>
        <p:nvPicPr>
          <p:cNvPr id="1026" name="Picture 2"/>
          <p:cNvPicPr preferRelativeResize="0">
            <a:picLocks noChangeArrowheads="1"/>
          </p:cNvPicPr>
          <p:nvPr/>
        </p:nvPicPr>
        <p:blipFill>
          <a:blip r:embed="rId2" cstate="print"/>
          <a:srcRect/>
          <a:stretch>
            <a:fillRect/>
          </a:stretch>
        </p:blipFill>
        <p:spPr bwMode="auto">
          <a:xfrm>
            <a:off x="7051573" y="2045676"/>
            <a:ext cx="1881110" cy="1411200"/>
          </a:xfrm>
          <a:prstGeom prst="rect">
            <a:avLst/>
          </a:prstGeom>
          <a:noFill/>
          <a:ln w="9525">
            <a:noFill/>
            <a:miter lim="800000"/>
            <a:headEnd/>
            <a:tailEnd/>
          </a:ln>
        </p:spPr>
      </p:pic>
      <p:grpSp>
        <p:nvGrpSpPr>
          <p:cNvPr id="4" name="Group 24"/>
          <p:cNvGrpSpPr/>
          <p:nvPr/>
        </p:nvGrpSpPr>
        <p:grpSpPr>
          <a:xfrm>
            <a:off x="9025607" y="2045824"/>
            <a:ext cx="1879578" cy="1411021"/>
            <a:chOff x="6770968" y="2037029"/>
            <a:chExt cx="1410051" cy="1411021"/>
          </a:xfrm>
        </p:grpSpPr>
        <p:sp>
          <p:nvSpPr>
            <p:cNvPr id="14" name="Rectangle 13"/>
            <p:cNvSpPr/>
            <p:nvPr/>
          </p:nvSpPr>
          <p:spPr bwMode="auto">
            <a:xfrm>
              <a:off x="6770968" y="2037029"/>
              <a:ext cx="1410051" cy="1410990"/>
            </a:xfrm>
            <a:prstGeom prst="rect">
              <a:avLst/>
            </a:prstGeom>
            <a:solidFill>
              <a:srgbClr val="8701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b" anchorCtr="0" forceAA="0" compatLnSpc="1">
              <a:prstTxWarp prst="textNoShape">
                <a:avLst/>
              </a:prstTxWarp>
              <a:noAutofit/>
            </a:bodyPr>
            <a:lstStyle/>
            <a:p>
              <a:pPr defTabSz="685848" fontAlgn="base">
                <a:spcBef>
                  <a:spcPct val="0"/>
                </a:spcBef>
                <a:spcAft>
                  <a:spcPct val="0"/>
                </a:spcAft>
              </a:pPr>
              <a:endParaRPr lang="en-US" sz="1400" spc="-38" dirty="0">
                <a:gradFill>
                  <a:gsLst>
                    <a:gs pos="0">
                      <a:srgbClr val="FFFFFF"/>
                    </a:gs>
                    <a:gs pos="100000">
                      <a:srgbClr val="FFFFFF"/>
                    </a:gs>
                  </a:gsLst>
                  <a:lin ang="5400000" scaled="0"/>
                </a:gradFill>
                <a:ea typeface="Segoe UI" pitchFamily="34" charset="0"/>
                <a:cs typeface="Segoe UI"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7349291" y="2495550"/>
              <a:ext cx="828675" cy="952500"/>
            </a:xfrm>
            <a:prstGeom prst="rect">
              <a:avLst/>
            </a:prstGeom>
            <a:noFill/>
            <a:ln w="9525">
              <a:noFill/>
              <a:miter lim="800000"/>
              <a:headEnd/>
              <a:tailEnd/>
            </a:ln>
          </p:spPr>
        </p:pic>
      </p:grpSp>
      <p:pic>
        <p:nvPicPr>
          <p:cNvPr id="1028" name="Picture 4"/>
          <p:cNvPicPr preferRelativeResize="0">
            <a:picLocks noChangeArrowheads="1"/>
          </p:cNvPicPr>
          <p:nvPr/>
        </p:nvPicPr>
        <p:blipFill>
          <a:blip r:embed="rId4" cstate="print"/>
          <a:srcRect/>
          <a:stretch>
            <a:fillRect/>
          </a:stretch>
        </p:blipFill>
        <p:spPr bwMode="auto">
          <a:xfrm>
            <a:off x="9028358" y="3533775"/>
            <a:ext cx="1881110" cy="1411200"/>
          </a:xfrm>
          <a:prstGeom prst="rect">
            <a:avLst/>
          </a:prstGeom>
          <a:noFill/>
          <a:ln w="9525">
            <a:noFill/>
            <a:miter lim="800000"/>
            <a:headEnd/>
            <a:tailEnd/>
          </a:ln>
        </p:spPr>
      </p:pic>
      <p:sp>
        <p:nvSpPr>
          <p:cNvPr id="11" name="Rectangle 10"/>
          <p:cNvSpPr/>
          <p:nvPr/>
        </p:nvSpPr>
        <p:spPr bwMode="auto">
          <a:xfrm>
            <a:off x="7048830" y="3534652"/>
            <a:ext cx="1879578" cy="1410990"/>
          </a:xfrm>
          <a:prstGeom prst="rect">
            <a:avLst/>
          </a:prstGeom>
          <a:solidFill>
            <a:srgbClr val="8701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607" tIns="34304" rIns="34304" bIns="68607" numCol="1" spcCol="0" rtlCol="0" fromWordArt="0" anchor="b" anchorCtr="0" forceAA="0" compatLnSpc="1">
            <a:prstTxWarp prst="textNoShape">
              <a:avLst/>
            </a:prstTxWarp>
            <a:noAutofit/>
          </a:bodyPr>
          <a:lstStyle/>
          <a:p>
            <a:pPr defTabSz="685848" fontAlgn="base">
              <a:spcBef>
                <a:spcPct val="0"/>
              </a:spcBef>
              <a:spcAft>
                <a:spcPct val="0"/>
              </a:spcAft>
            </a:pPr>
            <a:endParaRPr lang="en-US" sz="1400" spc="-38" dirty="0">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2" descr="C:\Users\chrisw\Desktop\Cloud Services 3.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211031" y="3795879"/>
            <a:ext cx="1484429" cy="76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034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3490" y="914400"/>
            <a:ext cx="10154635" cy="6592446"/>
          </a:xfrm>
        </p:spPr>
        <p:txBody>
          <a:bodyPr/>
          <a:lstStyle/>
          <a:p>
            <a:r>
              <a:rPr lang="en-US" dirty="0" smtClean="0"/>
              <a:t>Consumer Driven Usage</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BYOD</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Mobile Work force / Anywhere, anytime </a:t>
            </a:r>
            <a:r>
              <a:rPr lang="en-US" sz="2400" i="1" dirty="0" smtClean="0">
                <a:gradFill>
                  <a:gsLst>
                    <a:gs pos="1250">
                      <a:schemeClr val="tx1"/>
                    </a:gs>
                    <a:gs pos="100000">
                      <a:schemeClr val="tx1"/>
                    </a:gs>
                  </a:gsLst>
                  <a:lin ang="5400000" scaled="0"/>
                </a:gradFill>
              </a:rPr>
              <a:t>(Any ‘Surface’!)</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New Segments</a:t>
            </a:r>
            <a:endParaRPr lang="en-US" sz="2400" dirty="0">
              <a:gradFill>
                <a:gsLst>
                  <a:gs pos="1250">
                    <a:schemeClr val="tx1"/>
                  </a:gs>
                  <a:gs pos="100000">
                    <a:schemeClr val="tx1"/>
                  </a:gs>
                </a:gsLst>
                <a:lin ang="5400000" scaled="0"/>
              </a:gradFill>
            </a:endParaRPr>
          </a:p>
          <a:p>
            <a:r>
              <a:rPr lang="en-US" dirty="0" smtClean="0"/>
              <a:t>Pivotal Platforms</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Windows 8 on ALL ‘Surfaces’. </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Cloud – Azure &amp; Office365</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Marketplaces – New </a:t>
            </a:r>
            <a:r>
              <a:rPr lang="en-US" sz="2400" smtClean="0">
                <a:gradFill>
                  <a:gsLst>
                    <a:gs pos="1250">
                      <a:schemeClr val="tx1"/>
                    </a:gs>
                    <a:gs pos="100000">
                      <a:schemeClr val="tx1"/>
                    </a:gs>
                  </a:gsLst>
                  <a:lin ang="5400000" scaled="0"/>
                </a:gradFill>
              </a:rPr>
              <a:t>delivery models</a:t>
            </a:r>
            <a:endParaRPr lang="en-US" sz="2400" dirty="0" smtClean="0">
              <a:gradFill>
                <a:gsLst>
                  <a:gs pos="1250">
                    <a:schemeClr val="tx1"/>
                  </a:gs>
                  <a:gs pos="100000">
                    <a:schemeClr val="tx1"/>
                  </a:gs>
                </a:gsLst>
                <a:lin ang="5400000" scaled="0"/>
              </a:gradFill>
            </a:endParaRPr>
          </a:p>
          <a:p>
            <a:r>
              <a:rPr lang="en-US" dirty="0" smtClean="0"/>
              <a:t>Revenue</a:t>
            </a:r>
          </a:p>
          <a:p>
            <a:pPr marL="517525" lvl="1" indent="-233363">
              <a:buFont typeface="Wingdings" pitchFamily="2" charset="2"/>
              <a:buChar char=""/>
            </a:pPr>
            <a:r>
              <a:rPr lang="en-US" sz="2400" dirty="0">
                <a:gradFill>
                  <a:gsLst>
                    <a:gs pos="1250">
                      <a:schemeClr val="tx1"/>
                    </a:gs>
                    <a:gs pos="100000">
                      <a:schemeClr val="tx1"/>
                    </a:gs>
                  </a:gsLst>
                  <a:lin ang="5400000" scaled="0"/>
                </a:gradFill>
              </a:rPr>
              <a:t>Margin </a:t>
            </a:r>
            <a:r>
              <a:rPr lang="en-US" sz="2400" dirty="0" smtClean="0">
                <a:gradFill>
                  <a:gsLst>
                    <a:gs pos="1250">
                      <a:schemeClr val="tx1"/>
                    </a:gs>
                    <a:gs pos="100000">
                      <a:schemeClr val="tx1"/>
                    </a:gs>
                  </a:gsLst>
                  <a:lin ang="5400000" scaled="0"/>
                </a:gradFill>
              </a:rPr>
              <a:t>shift = </a:t>
            </a:r>
            <a:r>
              <a:rPr lang="en-US" sz="2400" dirty="0">
                <a:gradFill>
                  <a:gsLst>
                    <a:gs pos="1250">
                      <a:schemeClr val="tx1"/>
                    </a:gs>
                    <a:gs pos="100000">
                      <a:schemeClr val="tx1"/>
                    </a:gs>
                  </a:gsLst>
                  <a:lin ang="5400000" scaled="0"/>
                </a:gradFill>
              </a:rPr>
              <a:t>different </a:t>
            </a:r>
            <a:r>
              <a:rPr lang="en-US" sz="2400" dirty="0" smtClean="0">
                <a:gradFill>
                  <a:gsLst>
                    <a:gs pos="1250">
                      <a:schemeClr val="tx1"/>
                    </a:gs>
                    <a:gs pos="100000">
                      <a:schemeClr val="tx1"/>
                    </a:gs>
                  </a:gsLst>
                  <a:lin ang="5400000" scaled="0"/>
                </a:gradFill>
              </a:rPr>
              <a:t>charging models </a:t>
            </a:r>
            <a:r>
              <a:rPr lang="en-US" sz="2400" dirty="0">
                <a:gradFill>
                  <a:gsLst>
                    <a:gs pos="1250">
                      <a:schemeClr val="tx1"/>
                    </a:gs>
                    <a:gs pos="100000">
                      <a:schemeClr val="tx1"/>
                    </a:gs>
                  </a:gsLst>
                  <a:lin ang="5400000" scaled="0"/>
                </a:gradFill>
              </a:rPr>
              <a:t>/ Maintain </a:t>
            </a:r>
            <a:r>
              <a:rPr lang="en-US" sz="2400" dirty="0" smtClean="0">
                <a:gradFill>
                  <a:gsLst>
                    <a:gs pos="1250">
                      <a:schemeClr val="tx1"/>
                    </a:gs>
                    <a:gs pos="100000">
                      <a:schemeClr val="tx1"/>
                    </a:gs>
                  </a:gsLst>
                  <a:lin ang="5400000" scaled="0"/>
                </a:gradFill>
              </a:rPr>
              <a:t>Margin</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Regulatory fall-out (Second soft v. Oracle)</a:t>
            </a:r>
          </a:p>
          <a:p>
            <a:pPr marL="517525" lvl="1" indent="-233363">
              <a:buFont typeface="Wingdings" pitchFamily="2" charset="2"/>
              <a:buChar char=""/>
            </a:pPr>
            <a:r>
              <a:rPr lang="en-US" sz="2400" dirty="0" smtClean="0">
                <a:gradFill>
                  <a:gsLst>
                    <a:gs pos="1250">
                      <a:schemeClr val="tx1"/>
                    </a:gs>
                    <a:gs pos="100000">
                      <a:schemeClr val="tx1"/>
                    </a:gs>
                  </a:gsLst>
                  <a:lin ang="5400000" scaled="0"/>
                </a:gradFill>
              </a:rPr>
              <a:t>New Revenues</a:t>
            </a:r>
          </a:p>
          <a:p>
            <a:pPr marL="517525" lvl="1" indent="-233363">
              <a:buFont typeface="Wingdings" pitchFamily="2" charset="2"/>
              <a:buChar char=""/>
            </a:pPr>
            <a:endParaRPr lang="en-US" sz="2400" dirty="0" smtClean="0">
              <a:gradFill>
                <a:gsLst>
                  <a:gs pos="1250">
                    <a:schemeClr val="tx1"/>
                  </a:gs>
                  <a:gs pos="100000">
                    <a:schemeClr val="tx1"/>
                  </a:gs>
                </a:gsLst>
                <a:lin ang="5400000" scaled="0"/>
              </a:gradFill>
            </a:endParaRPr>
          </a:p>
        </p:txBody>
      </p:sp>
      <p:sp>
        <p:nvSpPr>
          <p:cNvPr id="5" name="Title 1"/>
          <p:cNvSpPr txBox="1">
            <a:spLocks/>
          </p:cNvSpPr>
          <p:nvPr/>
        </p:nvSpPr>
        <p:spPr>
          <a:xfrm>
            <a:off x="505119" y="304972"/>
            <a:ext cx="11149013"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5400" dirty="0" smtClean="0">
                <a:gradFill>
                  <a:gsLst>
                    <a:gs pos="1250">
                      <a:schemeClr val="tx1"/>
                    </a:gs>
                    <a:gs pos="100000">
                      <a:schemeClr val="tx1"/>
                    </a:gs>
                  </a:gsLst>
                  <a:lin ang="5400000" scaled="0"/>
                </a:gradFill>
              </a:rPr>
              <a:t>Event Horizon</a:t>
            </a:r>
            <a:endParaRPr lang="en-GB" sz="2000" spc="-70" dirty="0">
              <a:gradFill>
                <a:gsLst>
                  <a:gs pos="100000">
                    <a:schemeClr val="tx2"/>
                  </a:gs>
                  <a:gs pos="0">
                    <a:schemeClr val="tx2"/>
                  </a:gs>
                </a:gsLst>
                <a:lin ang="5400000" scaled="0"/>
              </a:gradFill>
              <a:cs typeface="+mn-cs"/>
            </a:endParaRPr>
          </a:p>
        </p:txBody>
      </p:sp>
    </p:spTree>
    <p:extLst>
      <p:ext uri="{BB962C8B-B14F-4D97-AF65-F5344CB8AC3E}">
        <p14:creationId xmlns:p14="http://schemas.microsoft.com/office/powerpoint/2010/main" val="55124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WPC2012_Breakout_Template_16x9">
  <a:themeElements>
    <a:clrScheme name="WPC - Breakout">
      <a:dk1>
        <a:srgbClr val="000000"/>
      </a:dk1>
      <a:lt1>
        <a:srgbClr val="FFFFFF"/>
      </a:lt1>
      <a:dk2>
        <a:srgbClr val="009E49"/>
      </a:dk2>
      <a:lt2>
        <a:srgbClr val="DEDEDE"/>
      </a:lt2>
      <a:accent1>
        <a:srgbClr val="003F72"/>
      </a:accent1>
      <a:accent2>
        <a:srgbClr val="61C250"/>
      </a:accent2>
      <a:accent3>
        <a:srgbClr val="F9461C"/>
      </a:accent3>
      <a:accent4>
        <a:srgbClr val="00ADD0"/>
      </a:accent4>
      <a:accent5>
        <a:srgbClr val="BB133E"/>
      </a:accent5>
      <a:accent6>
        <a:srgbClr val="009E49"/>
      </a:accent6>
      <a:hlink>
        <a:srgbClr val="6F6F6F"/>
      </a:hlink>
      <a:folHlink>
        <a:srgbClr val="6F6F6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Accent Color Transition Slides">
  <a:themeElements>
    <a:clrScheme name="WPC - Breakout">
      <a:dk1>
        <a:srgbClr val="000000"/>
      </a:dk1>
      <a:lt1>
        <a:srgbClr val="FFFFFF"/>
      </a:lt1>
      <a:dk2>
        <a:srgbClr val="009E49"/>
      </a:dk2>
      <a:lt2>
        <a:srgbClr val="DEDEDE"/>
      </a:lt2>
      <a:accent1>
        <a:srgbClr val="003F72"/>
      </a:accent1>
      <a:accent2>
        <a:srgbClr val="61C250"/>
      </a:accent2>
      <a:accent3>
        <a:srgbClr val="F9461C"/>
      </a:accent3>
      <a:accent4>
        <a:srgbClr val="00ADD0"/>
      </a:accent4>
      <a:accent5>
        <a:srgbClr val="BB133E"/>
      </a:accent5>
      <a:accent6>
        <a:srgbClr val="009E49"/>
      </a:accent6>
      <a:hlink>
        <a:srgbClr val="6F6F6F"/>
      </a:hlink>
      <a:folHlink>
        <a:srgbClr val="6F6F6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metavi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Metro Template Light 4x3">
  <a:themeElements>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Lucida Sans Unicode"/>
      </a:majorFont>
      <a:minorFont>
        <a:latin typeface="Calibri"/>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2012-07-12T07:00:00+00:00</Event_x0020_End_x0020_Date>
    <Event_x0020_Start_x0020_Date xmlns="2295e2e7-0eeb-498e-8716-217bb2ee6ee3">2012-07-08T07:00:00+00:00</Event_x0020_Start_x0020_Date>
    <MS_x0020_Speaker xmlns="2295e2e7-0eeb-498e-8716-217bb2ee6ee3">
      <UserInfo>
        <DisplayName/>
        <AccountId xsi:nil="true"/>
        <AccountType/>
      </UserInfo>
    </MS_x0020_Speaker>
    <External_x0020_Speaker xmlns="2295e2e7-0eeb-498e-8716-217bb2ee6ee3">Nigel Gibbons</External_x0020_Speaker>
    <Session_x0020_Code xmlns="2295e2e7-0eeb-498e-8716-217bb2ee6ee3">BL38p</Session_x0020_Cod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Trononto, Ontario, Canada</TermName>
          <TermId xmlns="http://schemas.microsoft.com/office/infopath/2007/PartnerControls">2f9af3a4-4a0a-4f2d-b4e4-583ad913bf25</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WPC</TermName>
          <TermId xmlns="http://schemas.microsoft.com/office/infopath/2007/PartnerControls">cd92bbd9-45ba-4f5f-82ea-15b0830057fb</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01ad740b-d761-4357-9562-ad7fe6bb4a94</TermId>
        </TermInfo>
        <TermInfo xmlns="http://schemas.microsoft.com/office/infopath/2007/PartnerControls">
          <TermName xmlns="http://schemas.microsoft.com/office/infopath/2007/PartnerControls">External</TermName>
          <TermId xmlns="http://schemas.microsoft.com/office/infopath/2007/PartnerControls">f9c9e7af-1d4f-4a57-a0ed-ff7ea4cd4cdc</TermId>
        </TermInfo>
      </Terms>
    </AudienceTaxHTField0>
    <MS_x0020_Content_x0020_Owner xmlns="2295e2e7-0eeb-498e-8716-217bb2ee6ee3">
      <UserInfo>
        <DisplayName/>
        <AccountId xsi:nil="true"/>
        <AccountType/>
      </UserInfo>
    </MS_x0020_Content_x0020_Owner>
    <TaxCatchAll xmlns="2295e2e7-0eeb-498e-8716-217bb2ee6ee3">
      <Value>238</Value>
      <Value>237</Value>
      <Value>236</Value>
      <Value>90</Value>
      <Value>127</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Metro Toronto Convention Centre</TermName>
          <TermId xmlns="http://schemas.microsoft.com/office/infopath/2007/PartnerControls">487297d2-5457-4264-a2d7-0c11621938c3</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dcmitype/"/>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8b529f77-48ab-4581-b468-93f09345b8aa"/>
    <ds:schemaRef ds:uri="http://schemas.openxmlformats.org/package/2006/metadata/core-properties"/>
    <ds:schemaRef ds:uri="2295e2e7-0eeb-498e-8716-217bb2ee6ee3"/>
    <ds:schemaRef ds:uri="http://schemas.microsoft.com/office/2006/metadata/properties"/>
  </ds:schemaRefs>
</ds:datastoreItem>
</file>

<file path=customXml/itemProps2.xml><?xml version="1.0" encoding="utf-8"?>
<ds:datastoreItem xmlns:ds="http://schemas.openxmlformats.org/officeDocument/2006/customXml" ds:itemID="{A4A71FB1-3FB8-468F-9C64-2246CB74C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WPC2012_Breakout_Template_16x9</Template>
  <TotalTime>191</TotalTime>
  <Words>2653</Words>
  <Application>Microsoft Office PowerPoint</Application>
  <PresentationFormat>Custom</PresentationFormat>
  <Paragraphs>279</Paragraphs>
  <Slides>24</Slides>
  <Notes>21</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WPC2012_Breakout_Template_16x9</vt:lpstr>
      <vt:lpstr>Accent Color Transition Slides</vt:lpstr>
      <vt:lpstr>metavis</vt:lpstr>
      <vt:lpstr>Metro Template Light 4x3</vt:lpstr>
      <vt:lpstr>Office Theme</vt:lpstr>
      <vt:lpstr>PowerPoint Presentation</vt:lpstr>
      <vt:lpstr>Making Money with Microsoft Cloud.  The Real-World How-To</vt:lpstr>
      <vt:lpstr>PowerPoint Presentation</vt:lpstr>
      <vt:lpstr>Panel Format</vt:lpstr>
      <vt:lpstr>The Panel</vt:lpstr>
      <vt:lpstr>PowerPoint Presentation</vt:lpstr>
      <vt:lpstr>MetaVis Technologies</vt:lpstr>
      <vt:lpstr>Solidsoft</vt:lpstr>
      <vt:lpstr>PowerPoint Presentation</vt:lpstr>
      <vt:lpstr>Change</vt:lpstr>
      <vt:lpstr>Directive</vt:lpstr>
      <vt:lpstr>Temptation / Ignorance</vt:lpstr>
      <vt:lpstr>PowerPoint Presentation</vt:lpstr>
      <vt:lpstr>PowerPoint Presentation</vt:lpstr>
      <vt:lpstr>PowerPoint Presentation</vt:lpstr>
      <vt:lpstr>PowerPoint Presentation</vt:lpstr>
      <vt:lpstr>PowerPoint Presentation</vt:lpstr>
      <vt:lpstr>PowerPoint Presentation</vt:lpstr>
      <vt:lpstr>New Standards Required in Sales!</vt:lpstr>
      <vt:lpstr>PowerPoint Presentation</vt:lpstr>
      <vt:lpstr>Q &amp; A</vt:lpstr>
      <vt:lpstr>PowerPoint Presentation</vt:lpstr>
      <vt:lpstr>PowerPoint Presentation</vt:lpstr>
      <vt:lpstr>PowerPoint Presentation</vt:lpstr>
    </vt:vector>
  </TitlesOfParts>
  <Manager>&lt;Content Manager Name Here&gt;</Manager>
  <Company>UniTech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Money with Microsoft Cloud, the Real-World How-To.</dc:title>
  <dc:subject>WPC 2012</dc:subject>
  <dc:creator>Nigel Gibbons</dc:creator>
  <cp:keywords>WPC 2012</cp:keywords>
  <dc:description>Template: Mitchell Derrey, Silver Fox Productions
Formatting: 
Event Date: July 8-12, 2012
Event Location: Toronto, Ontario, Canada
Audience Type: External/Internal</dc:description>
  <cp:lastModifiedBy>Nigel Gibbons</cp:lastModifiedBy>
  <cp:revision>33</cp:revision>
  <dcterms:created xsi:type="dcterms:W3CDTF">2012-06-05T17:57:04Z</dcterms:created>
  <dcterms:modified xsi:type="dcterms:W3CDTF">2012-07-11T18:46:45Z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90;#WPC|cd92bbd9-45ba-4f5f-82ea-15b0830057fb</vt:lpwstr>
  </property>
  <property fmtid="{D5CDD505-2E9C-101B-9397-08002B2CF9AE}" pid="5" name="Audience">
    <vt:lpwstr>127;#Internal|01ad740b-d761-4357-9562-ad7fe6bb4a94;#238;#External|f9c9e7af-1d4f-4a57-a0ed-ff7ea4cd4cdc</vt:lpwstr>
  </property>
  <property fmtid="{D5CDD505-2E9C-101B-9397-08002B2CF9AE}" pid="6" name="Event Location">
    <vt:lpwstr>236;#Trononto, Ontario, Canada|2f9af3a4-4a0a-4f2d-b4e4-583ad913bf25</vt:lpwstr>
  </property>
  <property fmtid="{D5CDD505-2E9C-101B-9397-08002B2CF9AE}" pid="7" name="Event Venue">
    <vt:lpwstr>237;#Metro Toronto Convention Centre|487297d2-5457-4264-a2d7-0c11621938c3</vt:lpwstr>
  </property>
</Properties>
</file>