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76" r:id="rId5"/>
    <p:sldId id="292" r:id="rId6"/>
    <p:sldId id="294" r:id="rId7"/>
    <p:sldId id="296" r:id="rId8"/>
    <p:sldId id="297" r:id="rId9"/>
    <p:sldId id="299" r:id="rId10"/>
    <p:sldId id="308" r:id="rId11"/>
    <p:sldId id="310" r:id="rId12"/>
    <p:sldId id="311" r:id="rId13"/>
    <p:sldId id="309" r:id="rId14"/>
    <p:sldId id="300" r:id="rId15"/>
    <p:sldId id="298" r:id="rId16"/>
    <p:sldId id="318" r:id="rId17"/>
    <p:sldId id="302" r:id="rId18"/>
    <p:sldId id="319" r:id="rId19"/>
    <p:sldId id="312" r:id="rId20"/>
    <p:sldId id="317" r:id="rId21"/>
    <p:sldId id="321" r:id="rId22"/>
    <p:sldId id="322" r:id="rId23"/>
    <p:sldId id="306" r:id="rId24"/>
    <p:sldId id="313" r:id="rId25"/>
    <p:sldId id="315" r:id="rId26"/>
    <p:sldId id="314" r:id="rId27"/>
    <p:sldId id="303" r:id="rId28"/>
    <p:sldId id="316"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926" autoAdjust="0"/>
  </p:normalViewPr>
  <p:slideViewPr>
    <p:cSldViewPr>
      <p:cViewPr>
        <p:scale>
          <a:sx n="70" d="100"/>
          <a:sy n="70" d="100"/>
        </p:scale>
        <p:origin x="-117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44207-237C-4A55-815B-D5A7E434B94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DBCD158F-FD6D-4B3D-BD63-EF6E2D06F382}">
      <dgm:prSet/>
      <dgm:spPr/>
      <dgm:t>
        <a:bodyPr/>
        <a:lstStyle/>
        <a:p>
          <a:pPr rtl="0"/>
          <a:r>
            <a:rPr lang="en-GB" b="1" smtClean="0">
              <a:solidFill>
                <a:srgbClr val="002060"/>
              </a:solidFill>
            </a:rPr>
            <a:t>90% of the ICT ISV in the market are SME’s</a:t>
          </a:r>
          <a:endParaRPr lang="en-GB">
            <a:solidFill>
              <a:srgbClr val="002060"/>
            </a:solidFill>
          </a:endParaRPr>
        </a:p>
      </dgm:t>
    </dgm:pt>
    <dgm:pt modelId="{B98EF196-72F5-4ABD-939C-4F9C290D9709}" type="parTrans" cxnId="{062B4AA7-946D-4590-8992-95BD73B0FBCA}">
      <dgm:prSet/>
      <dgm:spPr/>
      <dgm:t>
        <a:bodyPr/>
        <a:lstStyle/>
        <a:p>
          <a:endParaRPr lang="en-GB">
            <a:solidFill>
              <a:srgbClr val="002060"/>
            </a:solidFill>
          </a:endParaRPr>
        </a:p>
      </dgm:t>
    </dgm:pt>
    <dgm:pt modelId="{DFBFAD8E-ECAF-4960-8C11-BF5497FC8A67}" type="sibTrans" cxnId="{062B4AA7-946D-4590-8992-95BD73B0FBCA}">
      <dgm:prSet/>
      <dgm:spPr/>
      <dgm:t>
        <a:bodyPr/>
        <a:lstStyle/>
        <a:p>
          <a:endParaRPr lang="en-GB">
            <a:solidFill>
              <a:srgbClr val="002060"/>
            </a:solidFill>
          </a:endParaRPr>
        </a:p>
      </dgm:t>
    </dgm:pt>
    <dgm:pt modelId="{5A1AAEE8-BF40-4B6B-8A65-A2293B6C0751}">
      <dgm:prSet/>
      <dgm:spPr/>
      <dgm:t>
        <a:bodyPr/>
        <a:lstStyle/>
        <a:p>
          <a:pPr rtl="0"/>
          <a:r>
            <a:rPr lang="en-GB" b="1" dirty="0" smtClean="0">
              <a:solidFill>
                <a:srgbClr val="002060"/>
              </a:solidFill>
            </a:rPr>
            <a:t>Rigid Partnering Models &gt; Scalable &amp; Elastic</a:t>
          </a:r>
          <a:endParaRPr lang="en-GB" dirty="0">
            <a:solidFill>
              <a:srgbClr val="002060"/>
            </a:solidFill>
          </a:endParaRPr>
        </a:p>
      </dgm:t>
    </dgm:pt>
    <dgm:pt modelId="{59A44375-C2BE-48C5-86B7-527087E4F20B}" type="parTrans" cxnId="{F810D826-9D1F-406B-8BDE-03926506D09B}">
      <dgm:prSet/>
      <dgm:spPr/>
      <dgm:t>
        <a:bodyPr/>
        <a:lstStyle/>
        <a:p>
          <a:endParaRPr lang="en-GB">
            <a:solidFill>
              <a:srgbClr val="002060"/>
            </a:solidFill>
          </a:endParaRPr>
        </a:p>
      </dgm:t>
    </dgm:pt>
    <dgm:pt modelId="{05BF3F6F-0DBE-4027-A9DF-A458352CBC41}" type="sibTrans" cxnId="{F810D826-9D1F-406B-8BDE-03926506D09B}">
      <dgm:prSet/>
      <dgm:spPr/>
      <dgm:t>
        <a:bodyPr/>
        <a:lstStyle/>
        <a:p>
          <a:endParaRPr lang="en-GB">
            <a:solidFill>
              <a:srgbClr val="002060"/>
            </a:solidFill>
          </a:endParaRPr>
        </a:p>
      </dgm:t>
    </dgm:pt>
    <dgm:pt modelId="{AE01414A-FF22-4824-947F-6D2EC46259F2}">
      <dgm:prSet/>
      <dgm:spPr/>
      <dgm:t>
        <a:bodyPr/>
        <a:lstStyle/>
        <a:p>
          <a:pPr rtl="0"/>
          <a:r>
            <a:rPr lang="en-GB" b="1" smtClean="0">
              <a:solidFill>
                <a:srgbClr val="002060"/>
              </a:solidFill>
            </a:rPr>
            <a:t>Partners not delivering  ?  Product Scapegoat</a:t>
          </a:r>
          <a:endParaRPr lang="en-GB">
            <a:solidFill>
              <a:srgbClr val="002060"/>
            </a:solidFill>
          </a:endParaRPr>
        </a:p>
      </dgm:t>
    </dgm:pt>
    <dgm:pt modelId="{1DD9F48F-6423-4EE6-87FF-C3EDC1D01339}" type="parTrans" cxnId="{FAEFF69B-137B-4C98-8412-9F36FAD8924C}">
      <dgm:prSet/>
      <dgm:spPr/>
      <dgm:t>
        <a:bodyPr/>
        <a:lstStyle/>
        <a:p>
          <a:endParaRPr lang="en-GB">
            <a:solidFill>
              <a:srgbClr val="002060"/>
            </a:solidFill>
          </a:endParaRPr>
        </a:p>
      </dgm:t>
    </dgm:pt>
    <dgm:pt modelId="{141A0664-6B4B-4224-B169-7BA8815FE2B3}" type="sibTrans" cxnId="{FAEFF69B-137B-4C98-8412-9F36FAD8924C}">
      <dgm:prSet/>
      <dgm:spPr/>
      <dgm:t>
        <a:bodyPr/>
        <a:lstStyle/>
        <a:p>
          <a:endParaRPr lang="en-GB">
            <a:solidFill>
              <a:srgbClr val="002060"/>
            </a:solidFill>
          </a:endParaRPr>
        </a:p>
      </dgm:t>
    </dgm:pt>
    <dgm:pt modelId="{A0A8737C-6387-45AA-9603-DD98FEBABFBC}">
      <dgm:prSet/>
      <dgm:spPr/>
      <dgm:t>
        <a:bodyPr/>
        <a:lstStyle/>
        <a:p>
          <a:pPr rtl="0"/>
          <a:r>
            <a:rPr lang="en-GB" b="1" smtClean="0">
              <a:solidFill>
                <a:srgbClr val="002060"/>
              </a:solidFill>
            </a:rPr>
            <a:t>Vendors competing with Partners</a:t>
          </a:r>
          <a:endParaRPr lang="en-GB">
            <a:solidFill>
              <a:srgbClr val="002060"/>
            </a:solidFill>
          </a:endParaRPr>
        </a:p>
      </dgm:t>
    </dgm:pt>
    <dgm:pt modelId="{4C8C9C02-24D2-4D4A-A43D-D414361E7DF8}" type="parTrans" cxnId="{AE73C837-602C-4C98-8DC9-BF3017E15408}">
      <dgm:prSet/>
      <dgm:spPr/>
      <dgm:t>
        <a:bodyPr/>
        <a:lstStyle/>
        <a:p>
          <a:endParaRPr lang="en-GB">
            <a:solidFill>
              <a:srgbClr val="002060"/>
            </a:solidFill>
          </a:endParaRPr>
        </a:p>
      </dgm:t>
    </dgm:pt>
    <dgm:pt modelId="{E8AF9122-4736-4A4F-8588-2F8A062C8A93}" type="sibTrans" cxnId="{AE73C837-602C-4C98-8DC9-BF3017E15408}">
      <dgm:prSet/>
      <dgm:spPr/>
      <dgm:t>
        <a:bodyPr/>
        <a:lstStyle/>
        <a:p>
          <a:endParaRPr lang="en-GB">
            <a:solidFill>
              <a:srgbClr val="002060"/>
            </a:solidFill>
          </a:endParaRPr>
        </a:p>
      </dgm:t>
    </dgm:pt>
    <dgm:pt modelId="{EC16B0AD-7F10-4A8D-B6DE-91AA6B33A871}">
      <dgm:prSet/>
      <dgm:spPr/>
      <dgm:t>
        <a:bodyPr/>
        <a:lstStyle/>
        <a:p>
          <a:pPr rtl="0"/>
          <a:r>
            <a:rPr lang="en-GB" b="1" dirty="0" smtClean="0">
              <a:solidFill>
                <a:srgbClr val="002060"/>
              </a:solidFill>
            </a:rPr>
            <a:t>90/10 rule</a:t>
          </a:r>
          <a:endParaRPr lang="en-GB" dirty="0">
            <a:solidFill>
              <a:srgbClr val="002060"/>
            </a:solidFill>
          </a:endParaRPr>
        </a:p>
      </dgm:t>
    </dgm:pt>
    <dgm:pt modelId="{E656DCB9-8FE6-450D-8F28-A90974FE34E1}" type="parTrans" cxnId="{635097CB-4CC5-4251-A992-88BA838F1A0C}">
      <dgm:prSet/>
      <dgm:spPr/>
      <dgm:t>
        <a:bodyPr/>
        <a:lstStyle/>
        <a:p>
          <a:endParaRPr lang="en-GB">
            <a:solidFill>
              <a:srgbClr val="002060"/>
            </a:solidFill>
          </a:endParaRPr>
        </a:p>
      </dgm:t>
    </dgm:pt>
    <dgm:pt modelId="{F60296C0-409D-453C-ABB2-45FBBDB04ED3}" type="sibTrans" cxnId="{635097CB-4CC5-4251-A992-88BA838F1A0C}">
      <dgm:prSet/>
      <dgm:spPr/>
      <dgm:t>
        <a:bodyPr/>
        <a:lstStyle/>
        <a:p>
          <a:endParaRPr lang="en-GB">
            <a:solidFill>
              <a:srgbClr val="002060"/>
            </a:solidFill>
          </a:endParaRPr>
        </a:p>
      </dgm:t>
    </dgm:pt>
    <dgm:pt modelId="{ED59D331-D6CA-46CD-BF7E-1E53E9F704B9}" type="pres">
      <dgm:prSet presAssocID="{00044207-237C-4A55-815B-D5A7E434B947}" presName="Name0" presStyleCnt="0">
        <dgm:presLayoutVars>
          <dgm:chMax val="7"/>
          <dgm:dir/>
          <dgm:animLvl val="lvl"/>
          <dgm:resizeHandles val="exact"/>
        </dgm:presLayoutVars>
      </dgm:prSet>
      <dgm:spPr/>
      <dgm:t>
        <a:bodyPr/>
        <a:lstStyle/>
        <a:p>
          <a:endParaRPr lang="en-GB"/>
        </a:p>
      </dgm:t>
    </dgm:pt>
    <dgm:pt modelId="{24BF3986-8C30-4AA0-81AA-27C00E6B79CD}" type="pres">
      <dgm:prSet presAssocID="{DBCD158F-FD6D-4B3D-BD63-EF6E2D06F382}" presName="circle1" presStyleLbl="node1" presStyleIdx="0" presStyleCnt="5"/>
      <dgm:spPr/>
    </dgm:pt>
    <dgm:pt modelId="{6526D62C-FAB0-4D03-B559-CCA6F1CD0285}" type="pres">
      <dgm:prSet presAssocID="{DBCD158F-FD6D-4B3D-BD63-EF6E2D06F382}" presName="space" presStyleCnt="0"/>
      <dgm:spPr/>
    </dgm:pt>
    <dgm:pt modelId="{AEE27FF2-F62F-44B8-BDB9-1150B84A8871}" type="pres">
      <dgm:prSet presAssocID="{DBCD158F-FD6D-4B3D-BD63-EF6E2D06F382}" presName="rect1" presStyleLbl="alignAcc1" presStyleIdx="0" presStyleCnt="5"/>
      <dgm:spPr/>
      <dgm:t>
        <a:bodyPr/>
        <a:lstStyle/>
        <a:p>
          <a:endParaRPr lang="en-GB"/>
        </a:p>
      </dgm:t>
    </dgm:pt>
    <dgm:pt modelId="{58887BF8-DFEA-49E2-AA1B-5F065B8620EE}" type="pres">
      <dgm:prSet presAssocID="{5A1AAEE8-BF40-4B6B-8A65-A2293B6C0751}" presName="vertSpace2" presStyleLbl="node1" presStyleIdx="0" presStyleCnt="5"/>
      <dgm:spPr/>
    </dgm:pt>
    <dgm:pt modelId="{4763A683-731B-4156-872B-92773F59C24F}" type="pres">
      <dgm:prSet presAssocID="{5A1AAEE8-BF40-4B6B-8A65-A2293B6C0751}" presName="circle2" presStyleLbl="node1" presStyleIdx="1" presStyleCnt="5"/>
      <dgm:spPr/>
    </dgm:pt>
    <dgm:pt modelId="{0B6660AA-9FCE-4CF8-9E8E-773420757A28}" type="pres">
      <dgm:prSet presAssocID="{5A1AAEE8-BF40-4B6B-8A65-A2293B6C0751}" presName="rect2" presStyleLbl="alignAcc1" presStyleIdx="1" presStyleCnt="5"/>
      <dgm:spPr/>
      <dgm:t>
        <a:bodyPr/>
        <a:lstStyle/>
        <a:p>
          <a:endParaRPr lang="en-GB"/>
        </a:p>
      </dgm:t>
    </dgm:pt>
    <dgm:pt modelId="{A569CD38-006E-4B3C-A68C-67608BF31BA9}" type="pres">
      <dgm:prSet presAssocID="{AE01414A-FF22-4824-947F-6D2EC46259F2}" presName="vertSpace3" presStyleLbl="node1" presStyleIdx="1" presStyleCnt="5"/>
      <dgm:spPr/>
    </dgm:pt>
    <dgm:pt modelId="{5DD7FFD9-4FDA-4CAC-9F36-3D6401D7566D}" type="pres">
      <dgm:prSet presAssocID="{AE01414A-FF22-4824-947F-6D2EC46259F2}" presName="circle3" presStyleLbl="node1" presStyleIdx="2" presStyleCnt="5"/>
      <dgm:spPr/>
    </dgm:pt>
    <dgm:pt modelId="{A282F160-42FA-44DF-8D60-F822348054D2}" type="pres">
      <dgm:prSet presAssocID="{AE01414A-FF22-4824-947F-6D2EC46259F2}" presName="rect3" presStyleLbl="alignAcc1" presStyleIdx="2" presStyleCnt="5"/>
      <dgm:spPr/>
      <dgm:t>
        <a:bodyPr/>
        <a:lstStyle/>
        <a:p>
          <a:endParaRPr lang="en-GB"/>
        </a:p>
      </dgm:t>
    </dgm:pt>
    <dgm:pt modelId="{BE725463-C6FE-41F5-8083-E251DCD3967B}" type="pres">
      <dgm:prSet presAssocID="{A0A8737C-6387-45AA-9603-DD98FEBABFBC}" presName="vertSpace4" presStyleLbl="node1" presStyleIdx="2" presStyleCnt="5"/>
      <dgm:spPr/>
    </dgm:pt>
    <dgm:pt modelId="{AAF60B26-B36C-4FC3-AD9B-FF6FB95D9F1E}" type="pres">
      <dgm:prSet presAssocID="{A0A8737C-6387-45AA-9603-DD98FEBABFBC}" presName="circle4" presStyleLbl="node1" presStyleIdx="3" presStyleCnt="5"/>
      <dgm:spPr/>
    </dgm:pt>
    <dgm:pt modelId="{0CB9A27B-8AC6-4AC4-8A9E-8DB173CF3C84}" type="pres">
      <dgm:prSet presAssocID="{A0A8737C-6387-45AA-9603-DD98FEBABFBC}" presName="rect4" presStyleLbl="alignAcc1" presStyleIdx="3" presStyleCnt="5"/>
      <dgm:spPr/>
      <dgm:t>
        <a:bodyPr/>
        <a:lstStyle/>
        <a:p>
          <a:endParaRPr lang="en-GB"/>
        </a:p>
      </dgm:t>
    </dgm:pt>
    <dgm:pt modelId="{79EC052C-16AA-45CC-A99C-CAF8C529FEFD}" type="pres">
      <dgm:prSet presAssocID="{EC16B0AD-7F10-4A8D-B6DE-91AA6B33A871}" presName="vertSpace5" presStyleLbl="node1" presStyleIdx="3" presStyleCnt="5"/>
      <dgm:spPr/>
    </dgm:pt>
    <dgm:pt modelId="{6B56B9E7-9766-4DC3-8163-284A3A940E88}" type="pres">
      <dgm:prSet presAssocID="{EC16B0AD-7F10-4A8D-B6DE-91AA6B33A871}" presName="circle5" presStyleLbl="node1" presStyleIdx="4" presStyleCnt="5"/>
      <dgm:spPr/>
    </dgm:pt>
    <dgm:pt modelId="{BAC72CEA-68B2-471A-B709-E251F473B846}" type="pres">
      <dgm:prSet presAssocID="{EC16B0AD-7F10-4A8D-B6DE-91AA6B33A871}" presName="rect5" presStyleLbl="alignAcc1" presStyleIdx="4" presStyleCnt="5"/>
      <dgm:spPr/>
      <dgm:t>
        <a:bodyPr/>
        <a:lstStyle/>
        <a:p>
          <a:endParaRPr lang="en-GB"/>
        </a:p>
      </dgm:t>
    </dgm:pt>
    <dgm:pt modelId="{CF30BC73-FBA9-4B46-B9E8-5D33B9EE4FC8}" type="pres">
      <dgm:prSet presAssocID="{DBCD158F-FD6D-4B3D-BD63-EF6E2D06F382}" presName="rect1ParTxNoCh" presStyleLbl="alignAcc1" presStyleIdx="4" presStyleCnt="5">
        <dgm:presLayoutVars>
          <dgm:chMax val="1"/>
          <dgm:bulletEnabled val="1"/>
        </dgm:presLayoutVars>
      </dgm:prSet>
      <dgm:spPr/>
      <dgm:t>
        <a:bodyPr/>
        <a:lstStyle/>
        <a:p>
          <a:endParaRPr lang="en-GB"/>
        </a:p>
      </dgm:t>
    </dgm:pt>
    <dgm:pt modelId="{9A0531B3-8384-4686-9D36-7642BA19B42D}" type="pres">
      <dgm:prSet presAssocID="{5A1AAEE8-BF40-4B6B-8A65-A2293B6C0751}" presName="rect2ParTxNoCh" presStyleLbl="alignAcc1" presStyleIdx="4" presStyleCnt="5">
        <dgm:presLayoutVars>
          <dgm:chMax val="1"/>
          <dgm:bulletEnabled val="1"/>
        </dgm:presLayoutVars>
      </dgm:prSet>
      <dgm:spPr/>
      <dgm:t>
        <a:bodyPr/>
        <a:lstStyle/>
        <a:p>
          <a:endParaRPr lang="en-GB"/>
        </a:p>
      </dgm:t>
    </dgm:pt>
    <dgm:pt modelId="{D213E26D-87CB-4521-9E72-4202B673929B}" type="pres">
      <dgm:prSet presAssocID="{AE01414A-FF22-4824-947F-6D2EC46259F2}" presName="rect3ParTxNoCh" presStyleLbl="alignAcc1" presStyleIdx="4" presStyleCnt="5">
        <dgm:presLayoutVars>
          <dgm:chMax val="1"/>
          <dgm:bulletEnabled val="1"/>
        </dgm:presLayoutVars>
      </dgm:prSet>
      <dgm:spPr/>
      <dgm:t>
        <a:bodyPr/>
        <a:lstStyle/>
        <a:p>
          <a:endParaRPr lang="en-GB"/>
        </a:p>
      </dgm:t>
    </dgm:pt>
    <dgm:pt modelId="{1667E9F7-3B68-42A2-97DE-96912AF6D5D8}" type="pres">
      <dgm:prSet presAssocID="{A0A8737C-6387-45AA-9603-DD98FEBABFBC}" presName="rect4ParTxNoCh" presStyleLbl="alignAcc1" presStyleIdx="4" presStyleCnt="5">
        <dgm:presLayoutVars>
          <dgm:chMax val="1"/>
          <dgm:bulletEnabled val="1"/>
        </dgm:presLayoutVars>
      </dgm:prSet>
      <dgm:spPr/>
      <dgm:t>
        <a:bodyPr/>
        <a:lstStyle/>
        <a:p>
          <a:endParaRPr lang="en-GB"/>
        </a:p>
      </dgm:t>
    </dgm:pt>
    <dgm:pt modelId="{2B324199-AAC7-48C1-A9BC-8D1F0364222E}" type="pres">
      <dgm:prSet presAssocID="{EC16B0AD-7F10-4A8D-B6DE-91AA6B33A871}" presName="rect5ParTxNoCh" presStyleLbl="alignAcc1" presStyleIdx="4" presStyleCnt="5">
        <dgm:presLayoutVars>
          <dgm:chMax val="1"/>
          <dgm:bulletEnabled val="1"/>
        </dgm:presLayoutVars>
      </dgm:prSet>
      <dgm:spPr/>
      <dgm:t>
        <a:bodyPr/>
        <a:lstStyle/>
        <a:p>
          <a:endParaRPr lang="en-GB"/>
        </a:p>
      </dgm:t>
    </dgm:pt>
  </dgm:ptLst>
  <dgm:cxnLst>
    <dgm:cxn modelId="{20450EDF-14B4-4B59-9DE5-20C2B2B4F047}" type="presOf" srcId="{A0A8737C-6387-45AA-9603-DD98FEBABFBC}" destId="{0CB9A27B-8AC6-4AC4-8A9E-8DB173CF3C84}" srcOrd="0" destOrd="0" presId="urn:microsoft.com/office/officeart/2005/8/layout/target3"/>
    <dgm:cxn modelId="{5C5F2836-E8DF-4978-8091-B1DFA8AE0124}" type="presOf" srcId="{DBCD158F-FD6D-4B3D-BD63-EF6E2D06F382}" destId="{CF30BC73-FBA9-4B46-B9E8-5D33B9EE4FC8}" srcOrd="1" destOrd="0" presId="urn:microsoft.com/office/officeart/2005/8/layout/target3"/>
    <dgm:cxn modelId="{BE831437-452F-4BA1-B66C-E2823D5879A4}" type="presOf" srcId="{AE01414A-FF22-4824-947F-6D2EC46259F2}" destId="{D213E26D-87CB-4521-9E72-4202B673929B}" srcOrd="1" destOrd="0" presId="urn:microsoft.com/office/officeart/2005/8/layout/target3"/>
    <dgm:cxn modelId="{F810D826-9D1F-406B-8BDE-03926506D09B}" srcId="{00044207-237C-4A55-815B-D5A7E434B947}" destId="{5A1AAEE8-BF40-4B6B-8A65-A2293B6C0751}" srcOrd="1" destOrd="0" parTransId="{59A44375-C2BE-48C5-86B7-527087E4F20B}" sibTransId="{05BF3F6F-0DBE-4027-A9DF-A458352CBC41}"/>
    <dgm:cxn modelId="{F28205EA-1A70-4D3C-A65C-134217E3418E}" type="presOf" srcId="{EC16B0AD-7F10-4A8D-B6DE-91AA6B33A871}" destId="{BAC72CEA-68B2-471A-B709-E251F473B846}" srcOrd="0" destOrd="0" presId="urn:microsoft.com/office/officeart/2005/8/layout/target3"/>
    <dgm:cxn modelId="{AE73C837-602C-4C98-8DC9-BF3017E15408}" srcId="{00044207-237C-4A55-815B-D5A7E434B947}" destId="{A0A8737C-6387-45AA-9603-DD98FEBABFBC}" srcOrd="3" destOrd="0" parTransId="{4C8C9C02-24D2-4D4A-A43D-D414361E7DF8}" sibTransId="{E8AF9122-4736-4A4F-8588-2F8A062C8A93}"/>
    <dgm:cxn modelId="{062B4AA7-946D-4590-8992-95BD73B0FBCA}" srcId="{00044207-237C-4A55-815B-D5A7E434B947}" destId="{DBCD158F-FD6D-4B3D-BD63-EF6E2D06F382}" srcOrd="0" destOrd="0" parTransId="{B98EF196-72F5-4ABD-939C-4F9C290D9709}" sibTransId="{DFBFAD8E-ECAF-4960-8C11-BF5497FC8A67}"/>
    <dgm:cxn modelId="{0A65C702-963B-4FBC-809C-0463AB0D3F38}" type="presOf" srcId="{DBCD158F-FD6D-4B3D-BD63-EF6E2D06F382}" destId="{AEE27FF2-F62F-44B8-BDB9-1150B84A8871}" srcOrd="0" destOrd="0" presId="urn:microsoft.com/office/officeart/2005/8/layout/target3"/>
    <dgm:cxn modelId="{80A1FD2D-62FD-4113-8101-E6969110D8AB}" type="presOf" srcId="{EC16B0AD-7F10-4A8D-B6DE-91AA6B33A871}" destId="{2B324199-AAC7-48C1-A9BC-8D1F0364222E}" srcOrd="1" destOrd="0" presId="urn:microsoft.com/office/officeart/2005/8/layout/target3"/>
    <dgm:cxn modelId="{A0A3AA2C-B1D5-4A1B-A94F-F16DD06BAE16}" type="presOf" srcId="{00044207-237C-4A55-815B-D5A7E434B947}" destId="{ED59D331-D6CA-46CD-BF7E-1E53E9F704B9}" srcOrd="0" destOrd="0" presId="urn:microsoft.com/office/officeart/2005/8/layout/target3"/>
    <dgm:cxn modelId="{635097CB-4CC5-4251-A992-88BA838F1A0C}" srcId="{00044207-237C-4A55-815B-D5A7E434B947}" destId="{EC16B0AD-7F10-4A8D-B6DE-91AA6B33A871}" srcOrd="4" destOrd="0" parTransId="{E656DCB9-8FE6-450D-8F28-A90974FE34E1}" sibTransId="{F60296C0-409D-453C-ABB2-45FBBDB04ED3}"/>
    <dgm:cxn modelId="{EDDBF629-59C0-45A0-967E-E507C5E37F25}" type="presOf" srcId="{5A1AAEE8-BF40-4B6B-8A65-A2293B6C0751}" destId="{0B6660AA-9FCE-4CF8-9E8E-773420757A28}" srcOrd="0" destOrd="0" presId="urn:microsoft.com/office/officeart/2005/8/layout/target3"/>
    <dgm:cxn modelId="{FAEFF69B-137B-4C98-8412-9F36FAD8924C}" srcId="{00044207-237C-4A55-815B-D5A7E434B947}" destId="{AE01414A-FF22-4824-947F-6D2EC46259F2}" srcOrd="2" destOrd="0" parTransId="{1DD9F48F-6423-4EE6-87FF-C3EDC1D01339}" sibTransId="{141A0664-6B4B-4224-B169-7BA8815FE2B3}"/>
    <dgm:cxn modelId="{68F180FA-7B5D-4300-AD33-58AF65FCBC08}" type="presOf" srcId="{A0A8737C-6387-45AA-9603-DD98FEBABFBC}" destId="{1667E9F7-3B68-42A2-97DE-96912AF6D5D8}" srcOrd="1" destOrd="0" presId="urn:microsoft.com/office/officeart/2005/8/layout/target3"/>
    <dgm:cxn modelId="{E30FEF26-91B6-4DCD-BFF8-3159D2028202}" type="presOf" srcId="{AE01414A-FF22-4824-947F-6D2EC46259F2}" destId="{A282F160-42FA-44DF-8D60-F822348054D2}" srcOrd="0" destOrd="0" presId="urn:microsoft.com/office/officeart/2005/8/layout/target3"/>
    <dgm:cxn modelId="{1EAE433E-4913-4E25-B216-2E8E7A77E2D0}" type="presOf" srcId="{5A1AAEE8-BF40-4B6B-8A65-A2293B6C0751}" destId="{9A0531B3-8384-4686-9D36-7642BA19B42D}" srcOrd="1" destOrd="0" presId="urn:microsoft.com/office/officeart/2005/8/layout/target3"/>
    <dgm:cxn modelId="{7A7ACB6C-39FD-4207-9B70-17E0FD2FF35D}" type="presParOf" srcId="{ED59D331-D6CA-46CD-BF7E-1E53E9F704B9}" destId="{24BF3986-8C30-4AA0-81AA-27C00E6B79CD}" srcOrd="0" destOrd="0" presId="urn:microsoft.com/office/officeart/2005/8/layout/target3"/>
    <dgm:cxn modelId="{D38D3E17-FE05-4DC0-86B7-0FA2412BB491}" type="presParOf" srcId="{ED59D331-D6CA-46CD-BF7E-1E53E9F704B9}" destId="{6526D62C-FAB0-4D03-B559-CCA6F1CD0285}" srcOrd="1" destOrd="0" presId="urn:microsoft.com/office/officeart/2005/8/layout/target3"/>
    <dgm:cxn modelId="{EF3E33D6-F9C4-4C68-BF6F-E1D0D9309FC8}" type="presParOf" srcId="{ED59D331-D6CA-46CD-BF7E-1E53E9F704B9}" destId="{AEE27FF2-F62F-44B8-BDB9-1150B84A8871}" srcOrd="2" destOrd="0" presId="urn:microsoft.com/office/officeart/2005/8/layout/target3"/>
    <dgm:cxn modelId="{0CC9F0CB-4F3D-40F0-8730-6557537B984E}" type="presParOf" srcId="{ED59D331-D6CA-46CD-BF7E-1E53E9F704B9}" destId="{58887BF8-DFEA-49E2-AA1B-5F065B8620EE}" srcOrd="3" destOrd="0" presId="urn:microsoft.com/office/officeart/2005/8/layout/target3"/>
    <dgm:cxn modelId="{778615A4-5521-465A-B933-D2C14569F246}" type="presParOf" srcId="{ED59D331-D6CA-46CD-BF7E-1E53E9F704B9}" destId="{4763A683-731B-4156-872B-92773F59C24F}" srcOrd="4" destOrd="0" presId="urn:microsoft.com/office/officeart/2005/8/layout/target3"/>
    <dgm:cxn modelId="{8747B35F-EB43-48FD-A99D-E6C0EFAB5EDA}" type="presParOf" srcId="{ED59D331-D6CA-46CD-BF7E-1E53E9F704B9}" destId="{0B6660AA-9FCE-4CF8-9E8E-773420757A28}" srcOrd="5" destOrd="0" presId="urn:microsoft.com/office/officeart/2005/8/layout/target3"/>
    <dgm:cxn modelId="{A9DDA9CE-A699-4682-AF4B-826EA3D734AE}" type="presParOf" srcId="{ED59D331-D6CA-46CD-BF7E-1E53E9F704B9}" destId="{A569CD38-006E-4B3C-A68C-67608BF31BA9}" srcOrd="6" destOrd="0" presId="urn:microsoft.com/office/officeart/2005/8/layout/target3"/>
    <dgm:cxn modelId="{86CB2ADF-083F-49B3-85C7-AD3C4BC17E2F}" type="presParOf" srcId="{ED59D331-D6CA-46CD-BF7E-1E53E9F704B9}" destId="{5DD7FFD9-4FDA-4CAC-9F36-3D6401D7566D}" srcOrd="7" destOrd="0" presId="urn:microsoft.com/office/officeart/2005/8/layout/target3"/>
    <dgm:cxn modelId="{98433C12-58B9-4E82-A7DF-8C3AFA851D8F}" type="presParOf" srcId="{ED59D331-D6CA-46CD-BF7E-1E53E9F704B9}" destId="{A282F160-42FA-44DF-8D60-F822348054D2}" srcOrd="8" destOrd="0" presId="urn:microsoft.com/office/officeart/2005/8/layout/target3"/>
    <dgm:cxn modelId="{6A10506A-36D7-43DD-82BC-10C47ECCD874}" type="presParOf" srcId="{ED59D331-D6CA-46CD-BF7E-1E53E9F704B9}" destId="{BE725463-C6FE-41F5-8083-E251DCD3967B}" srcOrd="9" destOrd="0" presId="urn:microsoft.com/office/officeart/2005/8/layout/target3"/>
    <dgm:cxn modelId="{C6233348-3C72-4205-AC9F-FFCC8DF058C0}" type="presParOf" srcId="{ED59D331-D6CA-46CD-BF7E-1E53E9F704B9}" destId="{AAF60B26-B36C-4FC3-AD9B-FF6FB95D9F1E}" srcOrd="10" destOrd="0" presId="urn:microsoft.com/office/officeart/2005/8/layout/target3"/>
    <dgm:cxn modelId="{2DDE4931-1354-40E4-9C0A-E6B43A74B094}" type="presParOf" srcId="{ED59D331-D6CA-46CD-BF7E-1E53E9F704B9}" destId="{0CB9A27B-8AC6-4AC4-8A9E-8DB173CF3C84}" srcOrd="11" destOrd="0" presId="urn:microsoft.com/office/officeart/2005/8/layout/target3"/>
    <dgm:cxn modelId="{8220F745-7F92-44A0-AFA7-045EC38A0C08}" type="presParOf" srcId="{ED59D331-D6CA-46CD-BF7E-1E53E9F704B9}" destId="{79EC052C-16AA-45CC-A99C-CAF8C529FEFD}" srcOrd="12" destOrd="0" presId="urn:microsoft.com/office/officeart/2005/8/layout/target3"/>
    <dgm:cxn modelId="{17986E25-AEC0-420F-9100-65F110EA22B5}" type="presParOf" srcId="{ED59D331-D6CA-46CD-BF7E-1E53E9F704B9}" destId="{6B56B9E7-9766-4DC3-8163-284A3A940E88}" srcOrd="13" destOrd="0" presId="urn:microsoft.com/office/officeart/2005/8/layout/target3"/>
    <dgm:cxn modelId="{1BE02B59-64B7-4733-AE8D-1F11DA95B2A6}" type="presParOf" srcId="{ED59D331-D6CA-46CD-BF7E-1E53E9F704B9}" destId="{BAC72CEA-68B2-471A-B709-E251F473B846}" srcOrd="14" destOrd="0" presId="urn:microsoft.com/office/officeart/2005/8/layout/target3"/>
    <dgm:cxn modelId="{D7F025B6-E1C6-43BA-827C-DD58E4E05E88}" type="presParOf" srcId="{ED59D331-D6CA-46CD-BF7E-1E53E9F704B9}" destId="{CF30BC73-FBA9-4B46-B9E8-5D33B9EE4FC8}" srcOrd="15" destOrd="0" presId="urn:microsoft.com/office/officeart/2005/8/layout/target3"/>
    <dgm:cxn modelId="{340CBFA6-B4B9-4375-9E83-49B85EDEB6C9}" type="presParOf" srcId="{ED59D331-D6CA-46CD-BF7E-1E53E9F704B9}" destId="{9A0531B3-8384-4686-9D36-7642BA19B42D}" srcOrd="16" destOrd="0" presId="urn:microsoft.com/office/officeart/2005/8/layout/target3"/>
    <dgm:cxn modelId="{0728B86D-028D-47F6-8ECA-DA133901FA10}" type="presParOf" srcId="{ED59D331-D6CA-46CD-BF7E-1E53E9F704B9}" destId="{D213E26D-87CB-4521-9E72-4202B673929B}" srcOrd="17" destOrd="0" presId="urn:microsoft.com/office/officeart/2005/8/layout/target3"/>
    <dgm:cxn modelId="{31145DC1-BCEC-4378-B8D8-F8B3F3DC9FA3}" type="presParOf" srcId="{ED59D331-D6CA-46CD-BF7E-1E53E9F704B9}" destId="{1667E9F7-3B68-42A2-97DE-96912AF6D5D8}" srcOrd="18" destOrd="0" presId="urn:microsoft.com/office/officeart/2005/8/layout/target3"/>
    <dgm:cxn modelId="{7532EBFA-92CD-4D89-8AB9-6C5F471A3167}" type="presParOf" srcId="{ED59D331-D6CA-46CD-BF7E-1E53E9F704B9}" destId="{2B324199-AAC7-48C1-A9BC-8D1F0364222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D61333-B4E9-43A4-AFB3-5E65A52B5F89}"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GB"/>
        </a:p>
      </dgm:t>
    </dgm:pt>
    <dgm:pt modelId="{98D0D007-0274-4DD9-AC85-95CFC809404C}">
      <dgm:prSet/>
      <dgm:spPr/>
      <dgm:t>
        <a:bodyPr/>
        <a:lstStyle/>
        <a:p>
          <a:pPr rtl="0"/>
          <a:r>
            <a:rPr lang="en-GB" b="1" smtClean="0"/>
            <a:t>ISV Questions</a:t>
          </a:r>
          <a:endParaRPr lang="en-GB"/>
        </a:p>
      </dgm:t>
    </dgm:pt>
    <dgm:pt modelId="{638D0CA0-032B-4F05-8626-611D9C23A44F}" type="parTrans" cxnId="{1382EB2E-0958-48E0-AF00-76B3AD9CB050}">
      <dgm:prSet/>
      <dgm:spPr/>
      <dgm:t>
        <a:bodyPr/>
        <a:lstStyle/>
        <a:p>
          <a:endParaRPr lang="en-GB"/>
        </a:p>
      </dgm:t>
    </dgm:pt>
    <dgm:pt modelId="{4B8E8D19-CE5C-4C8F-A5F0-FB8EBB79E00D}" type="sibTrans" cxnId="{1382EB2E-0958-48E0-AF00-76B3AD9CB050}">
      <dgm:prSet/>
      <dgm:spPr/>
      <dgm:t>
        <a:bodyPr/>
        <a:lstStyle/>
        <a:p>
          <a:endParaRPr lang="en-GB"/>
        </a:p>
      </dgm:t>
    </dgm:pt>
    <dgm:pt modelId="{5D7760B4-1840-4435-AC4C-4A34C820203A}">
      <dgm:prSet/>
      <dgm:spPr/>
      <dgm:t>
        <a:bodyPr/>
        <a:lstStyle/>
        <a:p>
          <a:pPr rtl="0"/>
          <a:r>
            <a:rPr lang="en-GB" smtClean="0">
              <a:solidFill>
                <a:srgbClr val="002060"/>
              </a:solidFill>
            </a:rPr>
            <a:t>ID How many Partners do you need?</a:t>
          </a:r>
          <a:endParaRPr lang="en-GB" dirty="0">
            <a:solidFill>
              <a:srgbClr val="002060"/>
            </a:solidFill>
          </a:endParaRPr>
        </a:p>
      </dgm:t>
    </dgm:pt>
    <dgm:pt modelId="{94F7811C-6D70-4A53-8309-B0FD1F3A09CB}" type="parTrans" cxnId="{E1F8FD1E-5B9E-4864-96E5-ED1B18C2BDBA}">
      <dgm:prSet/>
      <dgm:spPr/>
      <dgm:t>
        <a:bodyPr/>
        <a:lstStyle/>
        <a:p>
          <a:endParaRPr lang="en-GB"/>
        </a:p>
      </dgm:t>
    </dgm:pt>
    <dgm:pt modelId="{70B1C5BE-8B7F-4EAC-86F3-C55C069B88E0}" type="sibTrans" cxnId="{E1F8FD1E-5B9E-4864-96E5-ED1B18C2BDBA}">
      <dgm:prSet/>
      <dgm:spPr/>
      <dgm:t>
        <a:bodyPr/>
        <a:lstStyle/>
        <a:p>
          <a:endParaRPr lang="en-GB"/>
        </a:p>
      </dgm:t>
    </dgm:pt>
    <dgm:pt modelId="{E8C464B7-9595-45A3-B7D6-04FDC3438A98}">
      <dgm:prSet/>
      <dgm:spPr/>
      <dgm:t>
        <a:bodyPr/>
        <a:lstStyle/>
        <a:p>
          <a:pPr rtl="0"/>
          <a:r>
            <a:rPr lang="en-GB" smtClean="0">
              <a:solidFill>
                <a:srgbClr val="002060"/>
              </a:solidFill>
            </a:rPr>
            <a:t>No. Opportunities in an area / Sales per Partner.</a:t>
          </a:r>
          <a:endParaRPr lang="en-GB">
            <a:solidFill>
              <a:srgbClr val="002060"/>
            </a:solidFill>
          </a:endParaRPr>
        </a:p>
      </dgm:t>
    </dgm:pt>
    <dgm:pt modelId="{30D27AED-EB60-4A60-98DF-FF6A1DDE0F45}" type="parTrans" cxnId="{F33BCE09-A743-4D8F-8F4A-A482191303F5}">
      <dgm:prSet/>
      <dgm:spPr/>
      <dgm:t>
        <a:bodyPr/>
        <a:lstStyle/>
        <a:p>
          <a:endParaRPr lang="en-GB"/>
        </a:p>
      </dgm:t>
    </dgm:pt>
    <dgm:pt modelId="{869456FD-DCCF-4C08-8E84-0B9D2BE409AA}" type="sibTrans" cxnId="{F33BCE09-A743-4D8F-8F4A-A482191303F5}">
      <dgm:prSet/>
      <dgm:spPr/>
      <dgm:t>
        <a:bodyPr/>
        <a:lstStyle/>
        <a:p>
          <a:endParaRPr lang="en-GB"/>
        </a:p>
      </dgm:t>
    </dgm:pt>
    <dgm:pt modelId="{1DFA6C05-E2C8-4328-8394-CBA6DFDAC0ED}">
      <dgm:prSet/>
      <dgm:spPr/>
      <dgm:t>
        <a:bodyPr/>
        <a:lstStyle/>
        <a:p>
          <a:pPr rtl="0"/>
          <a:r>
            <a:rPr lang="en-GB" dirty="0" smtClean="0">
              <a:solidFill>
                <a:srgbClr val="002060"/>
              </a:solidFill>
            </a:rPr>
            <a:t>Build a target market geographical coverage map</a:t>
          </a:r>
          <a:endParaRPr lang="en-GB" dirty="0">
            <a:solidFill>
              <a:srgbClr val="002060"/>
            </a:solidFill>
          </a:endParaRPr>
        </a:p>
      </dgm:t>
    </dgm:pt>
    <dgm:pt modelId="{AFD9092C-E3DF-430C-9B25-B1EC08C69C28}" type="parTrans" cxnId="{EDD77F2E-BB9D-41B1-A1AE-D41CD10C17A3}">
      <dgm:prSet/>
      <dgm:spPr/>
      <dgm:t>
        <a:bodyPr/>
        <a:lstStyle/>
        <a:p>
          <a:endParaRPr lang="en-GB"/>
        </a:p>
      </dgm:t>
    </dgm:pt>
    <dgm:pt modelId="{2B7FE758-A654-41F8-A215-4AD4D10FD49A}" type="sibTrans" cxnId="{EDD77F2E-BB9D-41B1-A1AE-D41CD10C17A3}">
      <dgm:prSet/>
      <dgm:spPr/>
      <dgm:t>
        <a:bodyPr/>
        <a:lstStyle/>
        <a:p>
          <a:endParaRPr lang="en-GB"/>
        </a:p>
      </dgm:t>
    </dgm:pt>
    <dgm:pt modelId="{42A88BCE-B671-43AF-94E0-E466A32F6073}">
      <dgm:prSet/>
      <dgm:spPr/>
      <dgm:t>
        <a:bodyPr/>
        <a:lstStyle/>
        <a:p>
          <a:pPr rtl="0"/>
          <a:r>
            <a:rPr lang="en-GB" b="1" smtClean="0"/>
            <a:t>What is an Ideal Partner?</a:t>
          </a:r>
          <a:endParaRPr lang="en-GB"/>
        </a:p>
      </dgm:t>
    </dgm:pt>
    <dgm:pt modelId="{48D4E55C-3C2F-4169-8DBE-1CD0CA8D1B3C}" type="parTrans" cxnId="{89D366DF-220B-4549-A6B9-7CB95C78D71F}">
      <dgm:prSet/>
      <dgm:spPr/>
      <dgm:t>
        <a:bodyPr/>
        <a:lstStyle/>
        <a:p>
          <a:endParaRPr lang="en-GB"/>
        </a:p>
      </dgm:t>
    </dgm:pt>
    <dgm:pt modelId="{35FB8848-E4D9-4A14-A3B4-C3A7AD093B1E}" type="sibTrans" cxnId="{89D366DF-220B-4549-A6B9-7CB95C78D71F}">
      <dgm:prSet/>
      <dgm:spPr/>
      <dgm:t>
        <a:bodyPr/>
        <a:lstStyle/>
        <a:p>
          <a:endParaRPr lang="en-GB"/>
        </a:p>
      </dgm:t>
    </dgm:pt>
    <dgm:pt modelId="{C7628D98-7840-4EE8-8CDA-666F1CEBEF0C}">
      <dgm:prSet/>
      <dgm:spPr/>
      <dgm:t>
        <a:bodyPr/>
        <a:lstStyle/>
        <a:p>
          <a:pPr rtl="0"/>
          <a:r>
            <a:rPr lang="en-GB" dirty="0" smtClean="0">
              <a:solidFill>
                <a:srgbClr val="002060"/>
              </a:solidFill>
            </a:rPr>
            <a:t>Reach the market continuously generating leads</a:t>
          </a:r>
          <a:endParaRPr lang="en-GB" dirty="0">
            <a:solidFill>
              <a:srgbClr val="002060"/>
            </a:solidFill>
          </a:endParaRPr>
        </a:p>
      </dgm:t>
    </dgm:pt>
    <dgm:pt modelId="{2F3D340E-E9EF-4412-ADFC-4ACCD50BF8C1}" type="parTrans" cxnId="{7294E446-FFD8-4450-936D-723445F0C457}">
      <dgm:prSet/>
      <dgm:spPr/>
      <dgm:t>
        <a:bodyPr/>
        <a:lstStyle/>
        <a:p>
          <a:endParaRPr lang="en-GB"/>
        </a:p>
      </dgm:t>
    </dgm:pt>
    <dgm:pt modelId="{A90F29B5-C76C-4211-BE74-392DEA504318}" type="sibTrans" cxnId="{7294E446-FFD8-4450-936D-723445F0C457}">
      <dgm:prSet/>
      <dgm:spPr/>
      <dgm:t>
        <a:bodyPr/>
        <a:lstStyle/>
        <a:p>
          <a:endParaRPr lang="en-GB"/>
        </a:p>
      </dgm:t>
    </dgm:pt>
    <dgm:pt modelId="{70E5C91B-15EF-4876-A92B-052D35D8EC56}">
      <dgm:prSet/>
      <dgm:spPr/>
      <dgm:t>
        <a:bodyPr/>
        <a:lstStyle/>
        <a:p>
          <a:pPr rtl="0"/>
          <a:r>
            <a:rPr lang="en-GB" dirty="0" smtClean="0">
              <a:solidFill>
                <a:srgbClr val="002060"/>
              </a:solidFill>
            </a:rPr>
            <a:t>Can close sales &amp; provide on-going support / account management.</a:t>
          </a:r>
          <a:endParaRPr lang="en-GB" dirty="0">
            <a:solidFill>
              <a:srgbClr val="002060"/>
            </a:solidFill>
          </a:endParaRPr>
        </a:p>
      </dgm:t>
    </dgm:pt>
    <dgm:pt modelId="{E6CAF015-065E-428C-BF24-F2E841032027}" type="parTrans" cxnId="{CD7A7FDF-1885-4B28-A999-89F3FDE589DE}">
      <dgm:prSet/>
      <dgm:spPr/>
      <dgm:t>
        <a:bodyPr/>
        <a:lstStyle/>
        <a:p>
          <a:endParaRPr lang="en-GB"/>
        </a:p>
      </dgm:t>
    </dgm:pt>
    <dgm:pt modelId="{1ACF4080-55EA-43AE-9A92-6A34BFECBAB8}" type="sibTrans" cxnId="{CD7A7FDF-1885-4B28-A999-89F3FDE589DE}">
      <dgm:prSet/>
      <dgm:spPr/>
      <dgm:t>
        <a:bodyPr/>
        <a:lstStyle/>
        <a:p>
          <a:endParaRPr lang="en-GB"/>
        </a:p>
      </dgm:t>
    </dgm:pt>
    <dgm:pt modelId="{093CF853-6BF0-40A5-AE04-6A32622C1034}">
      <dgm:prSet/>
      <dgm:spPr/>
      <dgm:t>
        <a:bodyPr/>
        <a:lstStyle/>
        <a:p>
          <a:pPr rtl="0"/>
          <a:r>
            <a:rPr lang="en-GB" dirty="0" smtClean="0">
              <a:solidFill>
                <a:srgbClr val="002060"/>
              </a:solidFill>
            </a:rPr>
            <a:t>Commit resources to market, sell &amp; support your product.</a:t>
          </a:r>
          <a:endParaRPr lang="en-GB" dirty="0">
            <a:solidFill>
              <a:srgbClr val="002060"/>
            </a:solidFill>
          </a:endParaRPr>
        </a:p>
      </dgm:t>
    </dgm:pt>
    <dgm:pt modelId="{09C513AC-6A7B-4DE7-A444-A53538E07AF2}" type="parTrans" cxnId="{F59F5E9C-3791-4371-BB32-D6502172E757}">
      <dgm:prSet/>
      <dgm:spPr/>
      <dgm:t>
        <a:bodyPr/>
        <a:lstStyle/>
        <a:p>
          <a:endParaRPr lang="en-GB"/>
        </a:p>
      </dgm:t>
    </dgm:pt>
    <dgm:pt modelId="{EE29C00E-DC3A-4DCA-B2DB-92B38A32ECF4}" type="sibTrans" cxnId="{F59F5E9C-3791-4371-BB32-D6502172E757}">
      <dgm:prSet/>
      <dgm:spPr/>
      <dgm:t>
        <a:bodyPr/>
        <a:lstStyle/>
        <a:p>
          <a:endParaRPr lang="en-GB"/>
        </a:p>
      </dgm:t>
    </dgm:pt>
    <dgm:pt modelId="{16290088-3C7A-402C-9766-E5B803D07B88}" type="pres">
      <dgm:prSet presAssocID="{F6D61333-B4E9-43A4-AFB3-5E65A52B5F89}" presName="Name0" presStyleCnt="0">
        <dgm:presLayoutVars>
          <dgm:dir/>
          <dgm:animLvl val="lvl"/>
          <dgm:resizeHandles val="exact"/>
        </dgm:presLayoutVars>
      </dgm:prSet>
      <dgm:spPr/>
      <dgm:t>
        <a:bodyPr/>
        <a:lstStyle/>
        <a:p>
          <a:endParaRPr lang="en-GB"/>
        </a:p>
      </dgm:t>
    </dgm:pt>
    <dgm:pt modelId="{97DEE130-721F-4370-B304-0B0C0557668A}" type="pres">
      <dgm:prSet presAssocID="{98D0D007-0274-4DD9-AC85-95CFC809404C}" presName="composite" presStyleCnt="0"/>
      <dgm:spPr/>
    </dgm:pt>
    <dgm:pt modelId="{8205626A-C2C9-46CF-9C0E-A77BDFBA4C03}" type="pres">
      <dgm:prSet presAssocID="{98D0D007-0274-4DD9-AC85-95CFC809404C}" presName="parTx" presStyleLbl="alignNode1" presStyleIdx="0" presStyleCnt="2">
        <dgm:presLayoutVars>
          <dgm:chMax val="0"/>
          <dgm:chPref val="0"/>
          <dgm:bulletEnabled val="1"/>
        </dgm:presLayoutVars>
      </dgm:prSet>
      <dgm:spPr/>
      <dgm:t>
        <a:bodyPr/>
        <a:lstStyle/>
        <a:p>
          <a:endParaRPr lang="en-GB"/>
        </a:p>
      </dgm:t>
    </dgm:pt>
    <dgm:pt modelId="{50F33F92-05CF-444B-A1DA-94BF16810A03}" type="pres">
      <dgm:prSet presAssocID="{98D0D007-0274-4DD9-AC85-95CFC809404C}" presName="desTx" presStyleLbl="alignAccFollowNode1" presStyleIdx="0" presStyleCnt="2">
        <dgm:presLayoutVars>
          <dgm:bulletEnabled val="1"/>
        </dgm:presLayoutVars>
      </dgm:prSet>
      <dgm:spPr/>
      <dgm:t>
        <a:bodyPr/>
        <a:lstStyle/>
        <a:p>
          <a:endParaRPr lang="en-GB"/>
        </a:p>
      </dgm:t>
    </dgm:pt>
    <dgm:pt modelId="{9DBB01FF-7F31-485C-8489-AB7B73069027}" type="pres">
      <dgm:prSet presAssocID="{4B8E8D19-CE5C-4C8F-A5F0-FB8EBB79E00D}" presName="space" presStyleCnt="0"/>
      <dgm:spPr/>
    </dgm:pt>
    <dgm:pt modelId="{74D9DC4E-37B4-4682-A447-EAAF6D8D52F1}" type="pres">
      <dgm:prSet presAssocID="{42A88BCE-B671-43AF-94E0-E466A32F6073}" presName="composite" presStyleCnt="0"/>
      <dgm:spPr/>
    </dgm:pt>
    <dgm:pt modelId="{025A4B9E-F591-4594-A399-0A0786DF89E2}" type="pres">
      <dgm:prSet presAssocID="{42A88BCE-B671-43AF-94E0-E466A32F6073}" presName="parTx" presStyleLbl="alignNode1" presStyleIdx="1" presStyleCnt="2">
        <dgm:presLayoutVars>
          <dgm:chMax val="0"/>
          <dgm:chPref val="0"/>
          <dgm:bulletEnabled val="1"/>
        </dgm:presLayoutVars>
      </dgm:prSet>
      <dgm:spPr/>
      <dgm:t>
        <a:bodyPr/>
        <a:lstStyle/>
        <a:p>
          <a:endParaRPr lang="en-GB"/>
        </a:p>
      </dgm:t>
    </dgm:pt>
    <dgm:pt modelId="{5AF7B509-8C83-4B8B-A11F-57545EC6F1EF}" type="pres">
      <dgm:prSet presAssocID="{42A88BCE-B671-43AF-94E0-E466A32F6073}" presName="desTx" presStyleLbl="alignAccFollowNode1" presStyleIdx="1" presStyleCnt="2">
        <dgm:presLayoutVars>
          <dgm:bulletEnabled val="1"/>
        </dgm:presLayoutVars>
      </dgm:prSet>
      <dgm:spPr/>
      <dgm:t>
        <a:bodyPr/>
        <a:lstStyle/>
        <a:p>
          <a:endParaRPr lang="en-GB"/>
        </a:p>
      </dgm:t>
    </dgm:pt>
  </dgm:ptLst>
  <dgm:cxnLst>
    <dgm:cxn modelId="{229C265A-C277-4502-848E-121FCF719062}" type="presOf" srcId="{42A88BCE-B671-43AF-94E0-E466A32F6073}" destId="{025A4B9E-F591-4594-A399-0A0786DF89E2}" srcOrd="0" destOrd="0" presId="urn:microsoft.com/office/officeart/2005/8/layout/hList1"/>
    <dgm:cxn modelId="{EDD77F2E-BB9D-41B1-A1AE-D41CD10C17A3}" srcId="{5D7760B4-1840-4435-AC4C-4A34C820203A}" destId="{1DFA6C05-E2C8-4328-8394-CBA6DFDAC0ED}" srcOrd="1" destOrd="0" parTransId="{AFD9092C-E3DF-430C-9B25-B1EC08C69C28}" sibTransId="{2B7FE758-A654-41F8-A215-4AD4D10FD49A}"/>
    <dgm:cxn modelId="{F59F5E9C-3791-4371-BB32-D6502172E757}" srcId="{42A88BCE-B671-43AF-94E0-E466A32F6073}" destId="{093CF853-6BF0-40A5-AE04-6A32622C1034}" srcOrd="2" destOrd="0" parTransId="{09C513AC-6A7B-4DE7-A444-A53538E07AF2}" sibTransId="{EE29C00E-DC3A-4DCA-B2DB-92B38A32ECF4}"/>
    <dgm:cxn modelId="{74D1ADF9-327B-4A9D-BC85-6F6128F73C52}" type="presOf" srcId="{5D7760B4-1840-4435-AC4C-4A34C820203A}" destId="{50F33F92-05CF-444B-A1DA-94BF16810A03}" srcOrd="0" destOrd="0" presId="urn:microsoft.com/office/officeart/2005/8/layout/hList1"/>
    <dgm:cxn modelId="{2DBCE1A3-FA7C-49C1-A9D6-1755D1A6504E}" type="presOf" srcId="{C7628D98-7840-4EE8-8CDA-666F1CEBEF0C}" destId="{5AF7B509-8C83-4B8B-A11F-57545EC6F1EF}" srcOrd="0" destOrd="0" presId="urn:microsoft.com/office/officeart/2005/8/layout/hList1"/>
    <dgm:cxn modelId="{1382EB2E-0958-48E0-AF00-76B3AD9CB050}" srcId="{F6D61333-B4E9-43A4-AFB3-5E65A52B5F89}" destId="{98D0D007-0274-4DD9-AC85-95CFC809404C}" srcOrd="0" destOrd="0" parTransId="{638D0CA0-032B-4F05-8626-611D9C23A44F}" sibTransId="{4B8E8D19-CE5C-4C8F-A5F0-FB8EBB79E00D}"/>
    <dgm:cxn modelId="{CD7A7FDF-1885-4B28-A999-89F3FDE589DE}" srcId="{42A88BCE-B671-43AF-94E0-E466A32F6073}" destId="{70E5C91B-15EF-4876-A92B-052D35D8EC56}" srcOrd="1" destOrd="0" parTransId="{E6CAF015-065E-428C-BF24-F2E841032027}" sibTransId="{1ACF4080-55EA-43AE-9A92-6A34BFECBAB8}"/>
    <dgm:cxn modelId="{4D5DD05D-924F-461B-B89F-3706D3B675B0}" type="presOf" srcId="{E8C464B7-9595-45A3-B7D6-04FDC3438A98}" destId="{50F33F92-05CF-444B-A1DA-94BF16810A03}" srcOrd="0" destOrd="1" presId="urn:microsoft.com/office/officeart/2005/8/layout/hList1"/>
    <dgm:cxn modelId="{F9C8C297-63AE-4425-B398-4A586E0F55D7}" type="presOf" srcId="{70E5C91B-15EF-4876-A92B-052D35D8EC56}" destId="{5AF7B509-8C83-4B8B-A11F-57545EC6F1EF}" srcOrd="0" destOrd="1" presId="urn:microsoft.com/office/officeart/2005/8/layout/hList1"/>
    <dgm:cxn modelId="{E4827ACA-4E15-4F89-8AD5-FD0585810157}" type="presOf" srcId="{1DFA6C05-E2C8-4328-8394-CBA6DFDAC0ED}" destId="{50F33F92-05CF-444B-A1DA-94BF16810A03}" srcOrd="0" destOrd="2" presId="urn:microsoft.com/office/officeart/2005/8/layout/hList1"/>
    <dgm:cxn modelId="{7294E446-FFD8-4450-936D-723445F0C457}" srcId="{42A88BCE-B671-43AF-94E0-E466A32F6073}" destId="{C7628D98-7840-4EE8-8CDA-666F1CEBEF0C}" srcOrd="0" destOrd="0" parTransId="{2F3D340E-E9EF-4412-ADFC-4ACCD50BF8C1}" sibTransId="{A90F29B5-C76C-4211-BE74-392DEA504318}"/>
    <dgm:cxn modelId="{CEE93CB1-4576-49C1-8AB4-02736B82F851}" type="presOf" srcId="{093CF853-6BF0-40A5-AE04-6A32622C1034}" destId="{5AF7B509-8C83-4B8B-A11F-57545EC6F1EF}" srcOrd="0" destOrd="2" presId="urn:microsoft.com/office/officeart/2005/8/layout/hList1"/>
    <dgm:cxn modelId="{E1F8FD1E-5B9E-4864-96E5-ED1B18C2BDBA}" srcId="{98D0D007-0274-4DD9-AC85-95CFC809404C}" destId="{5D7760B4-1840-4435-AC4C-4A34C820203A}" srcOrd="0" destOrd="0" parTransId="{94F7811C-6D70-4A53-8309-B0FD1F3A09CB}" sibTransId="{70B1C5BE-8B7F-4EAC-86F3-C55C069B88E0}"/>
    <dgm:cxn modelId="{FE280ECD-9989-4427-B6AB-1F00B1C213ED}" type="presOf" srcId="{98D0D007-0274-4DD9-AC85-95CFC809404C}" destId="{8205626A-C2C9-46CF-9C0E-A77BDFBA4C03}" srcOrd="0" destOrd="0" presId="urn:microsoft.com/office/officeart/2005/8/layout/hList1"/>
    <dgm:cxn modelId="{38AE43C1-6B28-4BEE-B15F-E9112D576EFA}" type="presOf" srcId="{F6D61333-B4E9-43A4-AFB3-5E65A52B5F89}" destId="{16290088-3C7A-402C-9766-E5B803D07B88}" srcOrd="0" destOrd="0" presId="urn:microsoft.com/office/officeart/2005/8/layout/hList1"/>
    <dgm:cxn modelId="{F33BCE09-A743-4D8F-8F4A-A482191303F5}" srcId="{5D7760B4-1840-4435-AC4C-4A34C820203A}" destId="{E8C464B7-9595-45A3-B7D6-04FDC3438A98}" srcOrd="0" destOrd="0" parTransId="{30D27AED-EB60-4A60-98DF-FF6A1DDE0F45}" sibTransId="{869456FD-DCCF-4C08-8E84-0B9D2BE409AA}"/>
    <dgm:cxn modelId="{89D366DF-220B-4549-A6B9-7CB95C78D71F}" srcId="{F6D61333-B4E9-43A4-AFB3-5E65A52B5F89}" destId="{42A88BCE-B671-43AF-94E0-E466A32F6073}" srcOrd="1" destOrd="0" parTransId="{48D4E55C-3C2F-4169-8DBE-1CD0CA8D1B3C}" sibTransId="{35FB8848-E4D9-4A14-A3B4-C3A7AD093B1E}"/>
    <dgm:cxn modelId="{DA2EEA70-2BC1-4B7B-88D1-F828F598C66A}" type="presParOf" srcId="{16290088-3C7A-402C-9766-E5B803D07B88}" destId="{97DEE130-721F-4370-B304-0B0C0557668A}" srcOrd="0" destOrd="0" presId="urn:microsoft.com/office/officeart/2005/8/layout/hList1"/>
    <dgm:cxn modelId="{1E94FBD1-FCFC-42AB-A400-8E2F188E3835}" type="presParOf" srcId="{97DEE130-721F-4370-B304-0B0C0557668A}" destId="{8205626A-C2C9-46CF-9C0E-A77BDFBA4C03}" srcOrd="0" destOrd="0" presId="urn:microsoft.com/office/officeart/2005/8/layout/hList1"/>
    <dgm:cxn modelId="{E217506A-8AC6-4C88-86C7-A3C94A15679C}" type="presParOf" srcId="{97DEE130-721F-4370-B304-0B0C0557668A}" destId="{50F33F92-05CF-444B-A1DA-94BF16810A03}" srcOrd="1" destOrd="0" presId="urn:microsoft.com/office/officeart/2005/8/layout/hList1"/>
    <dgm:cxn modelId="{A3AEA0BD-7882-4102-AF44-CF7394F0FCD7}" type="presParOf" srcId="{16290088-3C7A-402C-9766-E5B803D07B88}" destId="{9DBB01FF-7F31-485C-8489-AB7B73069027}" srcOrd="1" destOrd="0" presId="urn:microsoft.com/office/officeart/2005/8/layout/hList1"/>
    <dgm:cxn modelId="{CC7B2F34-7ED4-46A3-AC49-EFA3686636AE}" type="presParOf" srcId="{16290088-3C7A-402C-9766-E5B803D07B88}" destId="{74D9DC4E-37B4-4682-A447-EAAF6D8D52F1}" srcOrd="2" destOrd="0" presId="urn:microsoft.com/office/officeart/2005/8/layout/hList1"/>
    <dgm:cxn modelId="{2A0482CA-BB61-45C0-BA13-D662D01F0115}" type="presParOf" srcId="{74D9DC4E-37B4-4682-A447-EAAF6D8D52F1}" destId="{025A4B9E-F591-4594-A399-0A0786DF89E2}" srcOrd="0" destOrd="0" presId="urn:microsoft.com/office/officeart/2005/8/layout/hList1"/>
    <dgm:cxn modelId="{EC25FDFB-069F-4F95-B752-74CE222B08F5}" type="presParOf" srcId="{74D9DC4E-37B4-4682-A447-EAAF6D8D52F1}" destId="{5AF7B509-8C83-4B8B-A11F-57545EC6F1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6050E-88BA-4179-991B-BDE9631921F8}" type="doc">
      <dgm:prSet loTypeId="urn:microsoft.com/office/officeart/2008/layout/VerticalAccentList" loCatId="list" qsTypeId="urn:microsoft.com/office/officeart/2005/8/quickstyle/3d1" qsCatId="3D" csTypeId="urn:microsoft.com/office/officeart/2005/8/colors/accent1_2" csCatId="accent1"/>
      <dgm:spPr/>
      <dgm:t>
        <a:bodyPr/>
        <a:lstStyle/>
        <a:p>
          <a:endParaRPr lang="en-GB"/>
        </a:p>
      </dgm:t>
    </dgm:pt>
    <dgm:pt modelId="{8C5922AC-4F71-481D-B4EF-0D4E4C7DFF93}">
      <dgm:prSet/>
      <dgm:spPr/>
      <dgm:t>
        <a:bodyPr/>
        <a:lstStyle/>
        <a:p>
          <a:pPr rtl="0"/>
          <a:r>
            <a:rPr lang="en-GB" b="1" smtClean="0">
              <a:solidFill>
                <a:srgbClr val="002060"/>
              </a:solidFill>
            </a:rPr>
            <a:t>A numbers game = Pointed end &gt; Performers NOT Headcount.</a:t>
          </a:r>
          <a:endParaRPr lang="en-GB">
            <a:solidFill>
              <a:srgbClr val="002060"/>
            </a:solidFill>
          </a:endParaRPr>
        </a:p>
      </dgm:t>
    </dgm:pt>
    <dgm:pt modelId="{1DB82E9A-80CC-495B-94AB-3A7E2B2707DD}" type="parTrans" cxnId="{CA81DFE9-19E3-4C17-8E08-5760A52972AF}">
      <dgm:prSet/>
      <dgm:spPr/>
      <dgm:t>
        <a:bodyPr/>
        <a:lstStyle/>
        <a:p>
          <a:endParaRPr lang="en-GB">
            <a:solidFill>
              <a:srgbClr val="002060"/>
            </a:solidFill>
          </a:endParaRPr>
        </a:p>
      </dgm:t>
    </dgm:pt>
    <dgm:pt modelId="{0ED15492-475F-4FD9-AE43-0AC15E1892C6}" type="sibTrans" cxnId="{CA81DFE9-19E3-4C17-8E08-5760A52972AF}">
      <dgm:prSet/>
      <dgm:spPr/>
      <dgm:t>
        <a:bodyPr/>
        <a:lstStyle/>
        <a:p>
          <a:endParaRPr lang="en-GB">
            <a:solidFill>
              <a:srgbClr val="002060"/>
            </a:solidFill>
          </a:endParaRPr>
        </a:p>
      </dgm:t>
    </dgm:pt>
    <dgm:pt modelId="{5220FF30-E12F-4332-9DC9-0F7480CA4891}">
      <dgm:prSet/>
      <dgm:spPr/>
      <dgm:t>
        <a:bodyPr/>
        <a:lstStyle/>
        <a:p>
          <a:pPr rtl="0"/>
          <a:r>
            <a:rPr lang="en-GB" b="1" smtClean="0">
              <a:solidFill>
                <a:srgbClr val="002060"/>
              </a:solidFill>
            </a:rPr>
            <a:t>Performance = Hitting Targets</a:t>
          </a:r>
          <a:endParaRPr lang="en-GB">
            <a:solidFill>
              <a:srgbClr val="002060"/>
            </a:solidFill>
          </a:endParaRPr>
        </a:p>
      </dgm:t>
    </dgm:pt>
    <dgm:pt modelId="{F67F9D81-8D37-45C6-B1C4-6DFD4267DD08}" type="parTrans" cxnId="{032C3972-C3A9-40D8-9713-495871E967EA}">
      <dgm:prSet/>
      <dgm:spPr/>
      <dgm:t>
        <a:bodyPr/>
        <a:lstStyle/>
        <a:p>
          <a:endParaRPr lang="en-GB">
            <a:solidFill>
              <a:srgbClr val="002060"/>
            </a:solidFill>
          </a:endParaRPr>
        </a:p>
      </dgm:t>
    </dgm:pt>
    <dgm:pt modelId="{8F36D7C6-BDD5-403B-A9D9-A3E323053302}" type="sibTrans" cxnId="{032C3972-C3A9-40D8-9713-495871E967EA}">
      <dgm:prSet/>
      <dgm:spPr/>
      <dgm:t>
        <a:bodyPr/>
        <a:lstStyle/>
        <a:p>
          <a:endParaRPr lang="en-GB">
            <a:solidFill>
              <a:srgbClr val="002060"/>
            </a:solidFill>
          </a:endParaRPr>
        </a:p>
      </dgm:t>
    </dgm:pt>
    <dgm:pt modelId="{8534E8A5-F9C7-4B5B-91EE-2103E117EDAF}">
      <dgm:prSet/>
      <dgm:spPr/>
      <dgm:t>
        <a:bodyPr/>
        <a:lstStyle/>
        <a:p>
          <a:pPr rtl="0"/>
          <a:r>
            <a:rPr lang="en-GB" b="1" smtClean="0">
              <a:solidFill>
                <a:srgbClr val="002060"/>
              </a:solidFill>
            </a:rPr>
            <a:t>Hitting Targets = Action</a:t>
          </a:r>
          <a:endParaRPr lang="en-GB">
            <a:solidFill>
              <a:srgbClr val="002060"/>
            </a:solidFill>
          </a:endParaRPr>
        </a:p>
      </dgm:t>
    </dgm:pt>
    <dgm:pt modelId="{CD934177-1D1D-43C2-A022-D6D82A446D8D}" type="parTrans" cxnId="{7F243E52-BBAE-4BE6-BCDD-97D4FB7FB141}">
      <dgm:prSet/>
      <dgm:spPr/>
      <dgm:t>
        <a:bodyPr/>
        <a:lstStyle/>
        <a:p>
          <a:endParaRPr lang="en-GB">
            <a:solidFill>
              <a:srgbClr val="002060"/>
            </a:solidFill>
          </a:endParaRPr>
        </a:p>
      </dgm:t>
    </dgm:pt>
    <dgm:pt modelId="{24B7AB0C-D77E-424E-A447-267C735FCC7C}" type="sibTrans" cxnId="{7F243E52-BBAE-4BE6-BCDD-97D4FB7FB141}">
      <dgm:prSet/>
      <dgm:spPr/>
      <dgm:t>
        <a:bodyPr/>
        <a:lstStyle/>
        <a:p>
          <a:endParaRPr lang="en-GB">
            <a:solidFill>
              <a:srgbClr val="002060"/>
            </a:solidFill>
          </a:endParaRPr>
        </a:p>
      </dgm:t>
    </dgm:pt>
    <dgm:pt modelId="{F93602C0-99B3-40F9-9D86-B4644EEE0C6B}">
      <dgm:prSet/>
      <dgm:spPr/>
      <dgm:t>
        <a:bodyPr/>
        <a:lstStyle/>
        <a:p>
          <a:pPr rtl="0"/>
          <a:r>
            <a:rPr lang="en-GB" b="1" smtClean="0">
              <a:solidFill>
                <a:srgbClr val="002060"/>
              </a:solidFill>
            </a:rPr>
            <a:t>Action = Investment</a:t>
          </a:r>
          <a:endParaRPr lang="en-GB">
            <a:solidFill>
              <a:srgbClr val="002060"/>
            </a:solidFill>
          </a:endParaRPr>
        </a:p>
      </dgm:t>
    </dgm:pt>
    <dgm:pt modelId="{2B9028D1-97E5-489A-9D30-A396274A00BA}" type="parTrans" cxnId="{E067B1DF-5F18-46CD-990E-ADE2ACE072A0}">
      <dgm:prSet/>
      <dgm:spPr/>
      <dgm:t>
        <a:bodyPr/>
        <a:lstStyle/>
        <a:p>
          <a:endParaRPr lang="en-GB">
            <a:solidFill>
              <a:srgbClr val="002060"/>
            </a:solidFill>
          </a:endParaRPr>
        </a:p>
      </dgm:t>
    </dgm:pt>
    <dgm:pt modelId="{0F3A7B6E-2F75-404A-9782-E946CED1F3D0}" type="sibTrans" cxnId="{E067B1DF-5F18-46CD-990E-ADE2ACE072A0}">
      <dgm:prSet/>
      <dgm:spPr/>
      <dgm:t>
        <a:bodyPr/>
        <a:lstStyle/>
        <a:p>
          <a:endParaRPr lang="en-GB">
            <a:solidFill>
              <a:srgbClr val="002060"/>
            </a:solidFill>
          </a:endParaRPr>
        </a:p>
      </dgm:t>
    </dgm:pt>
    <dgm:pt modelId="{92F2BB47-8246-45A1-96EB-60EEEF1686CF}">
      <dgm:prSet/>
      <dgm:spPr/>
      <dgm:t>
        <a:bodyPr/>
        <a:lstStyle/>
        <a:p>
          <a:pPr rtl="0"/>
          <a:r>
            <a:rPr lang="en-GB" b="1" smtClean="0">
              <a:solidFill>
                <a:srgbClr val="002060"/>
              </a:solidFill>
            </a:rPr>
            <a:t>Investment = ROI</a:t>
          </a:r>
          <a:endParaRPr lang="en-GB">
            <a:solidFill>
              <a:srgbClr val="002060"/>
            </a:solidFill>
          </a:endParaRPr>
        </a:p>
      </dgm:t>
    </dgm:pt>
    <dgm:pt modelId="{121DA99B-0D0F-47B6-A425-456BDA448140}" type="parTrans" cxnId="{25C9615F-00A9-45A8-B01C-0042812FBE8E}">
      <dgm:prSet/>
      <dgm:spPr/>
      <dgm:t>
        <a:bodyPr/>
        <a:lstStyle/>
        <a:p>
          <a:endParaRPr lang="en-GB">
            <a:solidFill>
              <a:srgbClr val="002060"/>
            </a:solidFill>
          </a:endParaRPr>
        </a:p>
      </dgm:t>
    </dgm:pt>
    <dgm:pt modelId="{8A97B64F-7040-4CFF-AA9F-3F971278E7F7}" type="sibTrans" cxnId="{25C9615F-00A9-45A8-B01C-0042812FBE8E}">
      <dgm:prSet/>
      <dgm:spPr/>
      <dgm:t>
        <a:bodyPr/>
        <a:lstStyle/>
        <a:p>
          <a:endParaRPr lang="en-GB">
            <a:solidFill>
              <a:srgbClr val="002060"/>
            </a:solidFill>
          </a:endParaRPr>
        </a:p>
      </dgm:t>
    </dgm:pt>
    <dgm:pt modelId="{D2D90431-5E5B-4B48-BD64-E6BB83B47DE5}">
      <dgm:prSet/>
      <dgm:spPr/>
      <dgm:t>
        <a:bodyPr/>
        <a:lstStyle/>
        <a:p>
          <a:pPr rtl="0"/>
          <a:r>
            <a:rPr lang="en-GB" b="1" smtClean="0">
              <a:solidFill>
                <a:srgbClr val="002060"/>
              </a:solidFill>
            </a:rPr>
            <a:t>It’s a Partnership!</a:t>
          </a:r>
          <a:endParaRPr lang="en-GB">
            <a:solidFill>
              <a:srgbClr val="002060"/>
            </a:solidFill>
          </a:endParaRPr>
        </a:p>
      </dgm:t>
    </dgm:pt>
    <dgm:pt modelId="{C8A9D544-4411-4776-BB51-9F88E940B143}" type="parTrans" cxnId="{D986A0E9-FAC7-4310-87E6-544EA54BC237}">
      <dgm:prSet/>
      <dgm:spPr/>
      <dgm:t>
        <a:bodyPr/>
        <a:lstStyle/>
        <a:p>
          <a:endParaRPr lang="en-GB">
            <a:solidFill>
              <a:srgbClr val="002060"/>
            </a:solidFill>
          </a:endParaRPr>
        </a:p>
      </dgm:t>
    </dgm:pt>
    <dgm:pt modelId="{7A5618F8-3C36-49B9-969B-E5AFB2943890}" type="sibTrans" cxnId="{D986A0E9-FAC7-4310-87E6-544EA54BC237}">
      <dgm:prSet/>
      <dgm:spPr/>
      <dgm:t>
        <a:bodyPr/>
        <a:lstStyle/>
        <a:p>
          <a:endParaRPr lang="en-GB">
            <a:solidFill>
              <a:srgbClr val="002060"/>
            </a:solidFill>
          </a:endParaRPr>
        </a:p>
      </dgm:t>
    </dgm:pt>
    <dgm:pt modelId="{FB7354DE-78D2-4395-BF10-B9F1577A8C74}" type="pres">
      <dgm:prSet presAssocID="{6966050E-88BA-4179-991B-BDE9631921F8}" presName="Name0" presStyleCnt="0">
        <dgm:presLayoutVars>
          <dgm:chMax/>
          <dgm:chPref/>
          <dgm:dir/>
        </dgm:presLayoutVars>
      </dgm:prSet>
      <dgm:spPr/>
      <dgm:t>
        <a:bodyPr/>
        <a:lstStyle/>
        <a:p>
          <a:endParaRPr lang="en-GB"/>
        </a:p>
      </dgm:t>
    </dgm:pt>
    <dgm:pt modelId="{A25559B3-5A97-48FE-A961-D859050DBB80}" type="pres">
      <dgm:prSet presAssocID="{8C5922AC-4F71-481D-B4EF-0D4E4C7DFF93}" presName="parenttextcomposite" presStyleCnt="0"/>
      <dgm:spPr/>
    </dgm:pt>
    <dgm:pt modelId="{9EDDCE94-F01B-4CB9-940E-7B9510F31275}" type="pres">
      <dgm:prSet presAssocID="{8C5922AC-4F71-481D-B4EF-0D4E4C7DFF93}" presName="parenttext" presStyleLbl="revTx" presStyleIdx="0" presStyleCnt="6">
        <dgm:presLayoutVars>
          <dgm:chMax/>
          <dgm:chPref val="2"/>
          <dgm:bulletEnabled val="1"/>
        </dgm:presLayoutVars>
      </dgm:prSet>
      <dgm:spPr/>
      <dgm:t>
        <a:bodyPr/>
        <a:lstStyle/>
        <a:p>
          <a:endParaRPr lang="en-GB"/>
        </a:p>
      </dgm:t>
    </dgm:pt>
    <dgm:pt modelId="{6CF84183-F288-4E8F-8834-1AE1E20A2632}" type="pres">
      <dgm:prSet presAssocID="{8C5922AC-4F71-481D-B4EF-0D4E4C7DFF93}" presName="parallelogramComposite" presStyleCnt="0"/>
      <dgm:spPr/>
    </dgm:pt>
    <dgm:pt modelId="{749A4EAB-BE9E-42B4-803C-89B1E3D5DA1F}" type="pres">
      <dgm:prSet presAssocID="{8C5922AC-4F71-481D-B4EF-0D4E4C7DFF93}" presName="parallelogram1" presStyleLbl="alignNode1" presStyleIdx="0" presStyleCnt="42"/>
      <dgm:spPr/>
    </dgm:pt>
    <dgm:pt modelId="{FE3D5E19-F1E0-4A8E-ACDE-093FFBC9B5AF}" type="pres">
      <dgm:prSet presAssocID="{8C5922AC-4F71-481D-B4EF-0D4E4C7DFF93}" presName="parallelogram2" presStyleLbl="alignNode1" presStyleIdx="1" presStyleCnt="42"/>
      <dgm:spPr/>
    </dgm:pt>
    <dgm:pt modelId="{AF342070-61BB-4C23-B500-7BF9E3757057}" type="pres">
      <dgm:prSet presAssocID="{8C5922AC-4F71-481D-B4EF-0D4E4C7DFF93}" presName="parallelogram3" presStyleLbl="alignNode1" presStyleIdx="2" presStyleCnt="42"/>
      <dgm:spPr/>
    </dgm:pt>
    <dgm:pt modelId="{5FB61D9A-40FC-4BEC-ACD1-AF19A27A02AF}" type="pres">
      <dgm:prSet presAssocID="{8C5922AC-4F71-481D-B4EF-0D4E4C7DFF93}" presName="parallelogram4" presStyleLbl="alignNode1" presStyleIdx="3" presStyleCnt="42"/>
      <dgm:spPr/>
    </dgm:pt>
    <dgm:pt modelId="{6583C423-1319-43F5-925B-021DD7545C9D}" type="pres">
      <dgm:prSet presAssocID="{8C5922AC-4F71-481D-B4EF-0D4E4C7DFF93}" presName="parallelogram5" presStyleLbl="alignNode1" presStyleIdx="4" presStyleCnt="42"/>
      <dgm:spPr/>
    </dgm:pt>
    <dgm:pt modelId="{5AC38832-2994-422C-84A5-32999D3C72D9}" type="pres">
      <dgm:prSet presAssocID="{8C5922AC-4F71-481D-B4EF-0D4E4C7DFF93}" presName="parallelogram6" presStyleLbl="alignNode1" presStyleIdx="5" presStyleCnt="42"/>
      <dgm:spPr/>
    </dgm:pt>
    <dgm:pt modelId="{9D4BA367-B15B-474B-81EA-96FBEA578381}" type="pres">
      <dgm:prSet presAssocID="{8C5922AC-4F71-481D-B4EF-0D4E4C7DFF93}" presName="parallelogram7" presStyleLbl="alignNode1" presStyleIdx="6" presStyleCnt="42"/>
      <dgm:spPr/>
    </dgm:pt>
    <dgm:pt modelId="{3453D30D-6CFA-480D-9F39-52DBE6A5C170}" type="pres">
      <dgm:prSet presAssocID="{0ED15492-475F-4FD9-AE43-0AC15E1892C6}" presName="sibTrans" presStyleCnt="0"/>
      <dgm:spPr/>
    </dgm:pt>
    <dgm:pt modelId="{BD112E18-FA31-4716-A79F-EF996F77C3FA}" type="pres">
      <dgm:prSet presAssocID="{5220FF30-E12F-4332-9DC9-0F7480CA4891}" presName="parenttextcomposite" presStyleCnt="0"/>
      <dgm:spPr/>
    </dgm:pt>
    <dgm:pt modelId="{035681A1-2CE5-4DAF-91E6-DBD9E75BAB52}" type="pres">
      <dgm:prSet presAssocID="{5220FF30-E12F-4332-9DC9-0F7480CA4891}" presName="parenttext" presStyleLbl="revTx" presStyleIdx="1" presStyleCnt="6">
        <dgm:presLayoutVars>
          <dgm:chMax/>
          <dgm:chPref val="2"/>
          <dgm:bulletEnabled val="1"/>
        </dgm:presLayoutVars>
      </dgm:prSet>
      <dgm:spPr/>
      <dgm:t>
        <a:bodyPr/>
        <a:lstStyle/>
        <a:p>
          <a:endParaRPr lang="en-GB"/>
        </a:p>
      </dgm:t>
    </dgm:pt>
    <dgm:pt modelId="{F7960405-D16B-4DE8-AC71-B9E009AC654A}" type="pres">
      <dgm:prSet presAssocID="{5220FF30-E12F-4332-9DC9-0F7480CA4891}" presName="parallelogramComposite" presStyleCnt="0"/>
      <dgm:spPr/>
    </dgm:pt>
    <dgm:pt modelId="{B4CF8CDE-CC62-4626-A219-9A6F45554F3E}" type="pres">
      <dgm:prSet presAssocID="{5220FF30-E12F-4332-9DC9-0F7480CA4891}" presName="parallelogram1" presStyleLbl="alignNode1" presStyleIdx="7" presStyleCnt="42"/>
      <dgm:spPr/>
    </dgm:pt>
    <dgm:pt modelId="{117FFB5C-BAD1-4CCD-9BD2-DB865FF14627}" type="pres">
      <dgm:prSet presAssocID="{5220FF30-E12F-4332-9DC9-0F7480CA4891}" presName="parallelogram2" presStyleLbl="alignNode1" presStyleIdx="8" presStyleCnt="42"/>
      <dgm:spPr/>
    </dgm:pt>
    <dgm:pt modelId="{99AD5E8A-E4FA-447A-9E22-4CE185E60704}" type="pres">
      <dgm:prSet presAssocID="{5220FF30-E12F-4332-9DC9-0F7480CA4891}" presName="parallelogram3" presStyleLbl="alignNode1" presStyleIdx="9" presStyleCnt="42"/>
      <dgm:spPr/>
    </dgm:pt>
    <dgm:pt modelId="{C84F2691-7D25-486E-AE02-000ED106304D}" type="pres">
      <dgm:prSet presAssocID="{5220FF30-E12F-4332-9DC9-0F7480CA4891}" presName="parallelogram4" presStyleLbl="alignNode1" presStyleIdx="10" presStyleCnt="42"/>
      <dgm:spPr/>
    </dgm:pt>
    <dgm:pt modelId="{3CB575B2-8EE0-4390-A58B-526F53E64FD3}" type="pres">
      <dgm:prSet presAssocID="{5220FF30-E12F-4332-9DC9-0F7480CA4891}" presName="parallelogram5" presStyleLbl="alignNode1" presStyleIdx="11" presStyleCnt="42"/>
      <dgm:spPr/>
    </dgm:pt>
    <dgm:pt modelId="{62F81FD2-AD61-4616-8903-03281A018FE5}" type="pres">
      <dgm:prSet presAssocID="{5220FF30-E12F-4332-9DC9-0F7480CA4891}" presName="parallelogram6" presStyleLbl="alignNode1" presStyleIdx="12" presStyleCnt="42"/>
      <dgm:spPr/>
    </dgm:pt>
    <dgm:pt modelId="{934775E4-6D84-4720-A4C5-44AD067EC5C7}" type="pres">
      <dgm:prSet presAssocID="{5220FF30-E12F-4332-9DC9-0F7480CA4891}" presName="parallelogram7" presStyleLbl="alignNode1" presStyleIdx="13" presStyleCnt="42"/>
      <dgm:spPr/>
    </dgm:pt>
    <dgm:pt modelId="{C6AEEF50-B5E1-4E98-8F8C-FDA51FE517CB}" type="pres">
      <dgm:prSet presAssocID="{8F36D7C6-BDD5-403B-A9D9-A3E323053302}" presName="sibTrans" presStyleCnt="0"/>
      <dgm:spPr/>
    </dgm:pt>
    <dgm:pt modelId="{35A737FD-547F-4C21-81A4-089D46B9389A}" type="pres">
      <dgm:prSet presAssocID="{8534E8A5-F9C7-4B5B-91EE-2103E117EDAF}" presName="parenttextcomposite" presStyleCnt="0"/>
      <dgm:spPr/>
    </dgm:pt>
    <dgm:pt modelId="{085E4DDA-3FF9-48B9-BC7A-171AF1CBABEF}" type="pres">
      <dgm:prSet presAssocID="{8534E8A5-F9C7-4B5B-91EE-2103E117EDAF}" presName="parenttext" presStyleLbl="revTx" presStyleIdx="2" presStyleCnt="6">
        <dgm:presLayoutVars>
          <dgm:chMax/>
          <dgm:chPref val="2"/>
          <dgm:bulletEnabled val="1"/>
        </dgm:presLayoutVars>
      </dgm:prSet>
      <dgm:spPr/>
      <dgm:t>
        <a:bodyPr/>
        <a:lstStyle/>
        <a:p>
          <a:endParaRPr lang="en-GB"/>
        </a:p>
      </dgm:t>
    </dgm:pt>
    <dgm:pt modelId="{C6F9A133-B039-4A45-907B-BDAD0B77C8E3}" type="pres">
      <dgm:prSet presAssocID="{8534E8A5-F9C7-4B5B-91EE-2103E117EDAF}" presName="parallelogramComposite" presStyleCnt="0"/>
      <dgm:spPr/>
    </dgm:pt>
    <dgm:pt modelId="{E84986B3-C6F6-4F78-804F-7E3FE82857D8}" type="pres">
      <dgm:prSet presAssocID="{8534E8A5-F9C7-4B5B-91EE-2103E117EDAF}" presName="parallelogram1" presStyleLbl="alignNode1" presStyleIdx="14" presStyleCnt="42"/>
      <dgm:spPr/>
    </dgm:pt>
    <dgm:pt modelId="{8F965833-9C39-4F95-8A5B-186FD587EE80}" type="pres">
      <dgm:prSet presAssocID="{8534E8A5-F9C7-4B5B-91EE-2103E117EDAF}" presName="parallelogram2" presStyleLbl="alignNode1" presStyleIdx="15" presStyleCnt="42"/>
      <dgm:spPr/>
    </dgm:pt>
    <dgm:pt modelId="{91C2D1BB-9310-456E-9C57-29692C7F1455}" type="pres">
      <dgm:prSet presAssocID="{8534E8A5-F9C7-4B5B-91EE-2103E117EDAF}" presName="parallelogram3" presStyleLbl="alignNode1" presStyleIdx="16" presStyleCnt="42"/>
      <dgm:spPr/>
    </dgm:pt>
    <dgm:pt modelId="{31847676-E7AD-43A4-9E74-A4E451990209}" type="pres">
      <dgm:prSet presAssocID="{8534E8A5-F9C7-4B5B-91EE-2103E117EDAF}" presName="parallelogram4" presStyleLbl="alignNode1" presStyleIdx="17" presStyleCnt="42"/>
      <dgm:spPr/>
    </dgm:pt>
    <dgm:pt modelId="{0F93D56E-55FC-4FFB-A8F6-10E2DF9632E1}" type="pres">
      <dgm:prSet presAssocID="{8534E8A5-F9C7-4B5B-91EE-2103E117EDAF}" presName="parallelogram5" presStyleLbl="alignNode1" presStyleIdx="18" presStyleCnt="42"/>
      <dgm:spPr/>
    </dgm:pt>
    <dgm:pt modelId="{CEF22B4C-E017-4801-AB31-E106869C2623}" type="pres">
      <dgm:prSet presAssocID="{8534E8A5-F9C7-4B5B-91EE-2103E117EDAF}" presName="parallelogram6" presStyleLbl="alignNode1" presStyleIdx="19" presStyleCnt="42"/>
      <dgm:spPr/>
    </dgm:pt>
    <dgm:pt modelId="{B7AA5610-DD44-4C4B-A1E9-4FBC8B8A7CD3}" type="pres">
      <dgm:prSet presAssocID="{8534E8A5-F9C7-4B5B-91EE-2103E117EDAF}" presName="parallelogram7" presStyleLbl="alignNode1" presStyleIdx="20" presStyleCnt="42"/>
      <dgm:spPr/>
    </dgm:pt>
    <dgm:pt modelId="{46DBBE67-B682-4112-8427-E8F7DA0A842F}" type="pres">
      <dgm:prSet presAssocID="{24B7AB0C-D77E-424E-A447-267C735FCC7C}" presName="sibTrans" presStyleCnt="0"/>
      <dgm:spPr/>
    </dgm:pt>
    <dgm:pt modelId="{5B6C5C27-A41E-41B0-8D35-CB1B0459ADE2}" type="pres">
      <dgm:prSet presAssocID="{F93602C0-99B3-40F9-9D86-B4644EEE0C6B}" presName="parenttextcomposite" presStyleCnt="0"/>
      <dgm:spPr/>
    </dgm:pt>
    <dgm:pt modelId="{C293A489-2474-49BD-AC03-8A12BFA704D2}" type="pres">
      <dgm:prSet presAssocID="{F93602C0-99B3-40F9-9D86-B4644EEE0C6B}" presName="parenttext" presStyleLbl="revTx" presStyleIdx="3" presStyleCnt="6">
        <dgm:presLayoutVars>
          <dgm:chMax/>
          <dgm:chPref val="2"/>
          <dgm:bulletEnabled val="1"/>
        </dgm:presLayoutVars>
      </dgm:prSet>
      <dgm:spPr/>
      <dgm:t>
        <a:bodyPr/>
        <a:lstStyle/>
        <a:p>
          <a:endParaRPr lang="en-GB"/>
        </a:p>
      </dgm:t>
    </dgm:pt>
    <dgm:pt modelId="{E4965E21-2901-44C5-A5CD-E361EF3C72D6}" type="pres">
      <dgm:prSet presAssocID="{F93602C0-99B3-40F9-9D86-B4644EEE0C6B}" presName="parallelogramComposite" presStyleCnt="0"/>
      <dgm:spPr/>
    </dgm:pt>
    <dgm:pt modelId="{46DDB2E0-2AD4-43EC-8EF4-C82E7F561862}" type="pres">
      <dgm:prSet presAssocID="{F93602C0-99B3-40F9-9D86-B4644EEE0C6B}" presName="parallelogram1" presStyleLbl="alignNode1" presStyleIdx="21" presStyleCnt="42"/>
      <dgm:spPr/>
    </dgm:pt>
    <dgm:pt modelId="{3EE6259E-BB11-43A3-9677-C115555B0683}" type="pres">
      <dgm:prSet presAssocID="{F93602C0-99B3-40F9-9D86-B4644EEE0C6B}" presName="parallelogram2" presStyleLbl="alignNode1" presStyleIdx="22" presStyleCnt="42"/>
      <dgm:spPr/>
    </dgm:pt>
    <dgm:pt modelId="{5698175C-F0D7-404E-9DEF-ABEB88A86CB8}" type="pres">
      <dgm:prSet presAssocID="{F93602C0-99B3-40F9-9D86-B4644EEE0C6B}" presName="parallelogram3" presStyleLbl="alignNode1" presStyleIdx="23" presStyleCnt="42"/>
      <dgm:spPr/>
    </dgm:pt>
    <dgm:pt modelId="{AE965BCD-B886-47C4-AA33-859FF4E6B371}" type="pres">
      <dgm:prSet presAssocID="{F93602C0-99B3-40F9-9D86-B4644EEE0C6B}" presName="parallelogram4" presStyleLbl="alignNode1" presStyleIdx="24" presStyleCnt="42"/>
      <dgm:spPr/>
    </dgm:pt>
    <dgm:pt modelId="{E151E8B8-B901-4D19-B384-9EF4B24263B3}" type="pres">
      <dgm:prSet presAssocID="{F93602C0-99B3-40F9-9D86-B4644EEE0C6B}" presName="parallelogram5" presStyleLbl="alignNode1" presStyleIdx="25" presStyleCnt="42"/>
      <dgm:spPr/>
    </dgm:pt>
    <dgm:pt modelId="{7523592E-3572-4EE0-AC89-970B7FB301BB}" type="pres">
      <dgm:prSet presAssocID="{F93602C0-99B3-40F9-9D86-B4644EEE0C6B}" presName="parallelogram6" presStyleLbl="alignNode1" presStyleIdx="26" presStyleCnt="42"/>
      <dgm:spPr/>
    </dgm:pt>
    <dgm:pt modelId="{25F82496-DFE9-42C3-9A70-61C9748622B0}" type="pres">
      <dgm:prSet presAssocID="{F93602C0-99B3-40F9-9D86-B4644EEE0C6B}" presName="parallelogram7" presStyleLbl="alignNode1" presStyleIdx="27" presStyleCnt="42"/>
      <dgm:spPr/>
    </dgm:pt>
    <dgm:pt modelId="{69D192B2-80C9-4302-BBCB-338D791F07BC}" type="pres">
      <dgm:prSet presAssocID="{0F3A7B6E-2F75-404A-9782-E946CED1F3D0}" presName="sibTrans" presStyleCnt="0"/>
      <dgm:spPr/>
    </dgm:pt>
    <dgm:pt modelId="{C4BAC54F-3B80-4031-9402-D67EBC95A2E8}" type="pres">
      <dgm:prSet presAssocID="{92F2BB47-8246-45A1-96EB-60EEEF1686CF}" presName="parenttextcomposite" presStyleCnt="0"/>
      <dgm:spPr/>
    </dgm:pt>
    <dgm:pt modelId="{05054680-136C-4313-824C-8E7088B9B888}" type="pres">
      <dgm:prSet presAssocID="{92F2BB47-8246-45A1-96EB-60EEEF1686CF}" presName="parenttext" presStyleLbl="revTx" presStyleIdx="4" presStyleCnt="6">
        <dgm:presLayoutVars>
          <dgm:chMax/>
          <dgm:chPref val="2"/>
          <dgm:bulletEnabled val="1"/>
        </dgm:presLayoutVars>
      </dgm:prSet>
      <dgm:spPr/>
      <dgm:t>
        <a:bodyPr/>
        <a:lstStyle/>
        <a:p>
          <a:endParaRPr lang="en-GB"/>
        </a:p>
      </dgm:t>
    </dgm:pt>
    <dgm:pt modelId="{973053A3-8C84-4582-99D0-18F967AD730A}" type="pres">
      <dgm:prSet presAssocID="{92F2BB47-8246-45A1-96EB-60EEEF1686CF}" presName="parallelogramComposite" presStyleCnt="0"/>
      <dgm:spPr/>
    </dgm:pt>
    <dgm:pt modelId="{0CF513C2-E966-4F93-8D74-44EFCFE3E1AF}" type="pres">
      <dgm:prSet presAssocID="{92F2BB47-8246-45A1-96EB-60EEEF1686CF}" presName="parallelogram1" presStyleLbl="alignNode1" presStyleIdx="28" presStyleCnt="42"/>
      <dgm:spPr/>
    </dgm:pt>
    <dgm:pt modelId="{C428128C-246D-4761-B73F-9B6ABAC21EE6}" type="pres">
      <dgm:prSet presAssocID="{92F2BB47-8246-45A1-96EB-60EEEF1686CF}" presName="parallelogram2" presStyleLbl="alignNode1" presStyleIdx="29" presStyleCnt="42"/>
      <dgm:spPr/>
    </dgm:pt>
    <dgm:pt modelId="{0A6A7E6C-7F4D-4349-B087-2BB7890423DB}" type="pres">
      <dgm:prSet presAssocID="{92F2BB47-8246-45A1-96EB-60EEEF1686CF}" presName="parallelogram3" presStyleLbl="alignNode1" presStyleIdx="30" presStyleCnt="42"/>
      <dgm:spPr/>
    </dgm:pt>
    <dgm:pt modelId="{E9D01664-FBAE-4FA7-9BEA-A2CE75530966}" type="pres">
      <dgm:prSet presAssocID="{92F2BB47-8246-45A1-96EB-60EEEF1686CF}" presName="parallelogram4" presStyleLbl="alignNode1" presStyleIdx="31" presStyleCnt="42"/>
      <dgm:spPr/>
    </dgm:pt>
    <dgm:pt modelId="{10FBC118-C469-43B0-8450-1125BA139C90}" type="pres">
      <dgm:prSet presAssocID="{92F2BB47-8246-45A1-96EB-60EEEF1686CF}" presName="parallelogram5" presStyleLbl="alignNode1" presStyleIdx="32" presStyleCnt="42"/>
      <dgm:spPr/>
    </dgm:pt>
    <dgm:pt modelId="{C6CB0CF3-DB94-473B-A9E6-6FD59189C8CA}" type="pres">
      <dgm:prSet presAssocID="{92F2BB47-8246-45A1-96EB-60EEEF1686CF}" presName="parallelogram6" presStyleLbl="alignNode1" presStyleIdx="33" presStyleCnt="42"/>
      <dgm:spPr/>
    </dgm:pt>
    <dgm:pt modelId="{615F0F9A-78A1-4F6A-99E0-2B7D26793073}" type="pres">
      <dgm:prSet presAssocID="{92F2BB47-8246-45A1-96EB-60EEEF1686CF}" presName="parallelogram7" presStyleLbl="alignNode1" presStyleIdx="34" presStyleCnt="42"/>
      <dgm:spPr/>
    </dgm:pt>
    <dgm:pt modelId="{93F38C42-F755-4271-BA4F-DB71CF236CDD}" type="pres">
      <dgm:prSet presAssocID="{8A97B64F-7040-4CFF-AA9F-3F971278E7F7}" presName="sibTrans" presStyleCnt="0"/>
      <dgm:spPr/>
    </dgm:pt>
    <dgm:pt modelId="{ADC5E769-EC89-4F29-8D88-C1FA67AC34D6}" type="pres">
      <dgm:prSet presAssocID="{D2D90431-5E5B-4B48-BD64-E6BB83B47DE5}" presName="parenttextcomposite" presStyleCnt="0"/>
      <dgm:spPr/>
    </dgm:pt>
    <dgm:pt modelId="{13C267FE-9748-4EA9-A072-821231A4717E}" type="pres">
      <dgm:prSet presAssocID="{D2D90431-5E5B-4B48-BD64-E6BB83B47DE5}" presName="parenttext" presStyleLbl="revTx" presStyleIdx="5" presStyleCnt="6">
        <dgm:presLayoutVars>
          <dgm:chMax/>
          <dgm:chPref val="2"/>
          <dgm:bulletEnabled val="1"/>
        </dgm:presLayoutVars>
      </dgm:prSet>
      <dgm:spPr/>
      <dgm:t>
        <a:bodyPr/>
        <a:lstStyle/>
        <a:p>
          <a:endParaRPr lang="en-GB"/>
        </a:p>
      </dgm:t>
    </dgm:pt>
    <dgm:pt modelId="{6954B34A-8C3F-49D0-9A51-1621BF86AC36}" type="pres">
      <dgm:prSet presAssocID="{D2D90431-5E5B-4B48-BD64-E6BB83B47DE5}" presName="parallelogramComposite" presStyleCnt="0"/>
      <dgm:spPr/>
    </dgm:pt>
    <dgm:pt modelId="{FB5EB3B2-E009-4B0C-A6F5-0BE7EB28ACF5}" type="pres">
      <dgm:prSet presAssocID="{D2D90431-5E5B-4B48-BD64-E6BB83B47DE5}" presName="parallelogram1" presStyleLbl="alignNode1" presStyleIdx="35" presStyleCnt="42"/>
      <dgm:spPr/>
    </dgm:pt>
    <dgm:pt modelId="{5428C670-E763-4618-9D95-7C88030049F2}" type="pres">
      <dgm:prSet presAssocID="{D2D90431-5E5B-4B48-BD64-E6BB83B47DE5}" presName="parallelogram2" presStyleLbl="alignNode1" presStyleIdx="36" presStyleCnt="42"/>
      <dgm:spPr/>
    </dgm:pt>
    <dgm:pt modelId="{2E7A9F9E-9CF4-43E7-907E-DBF5422DB93B}" type="pres">
      <dgm:prSet presAssocID="{D2D90431-5E5B-4B48-BD64-E6BB83B47DE5}" presName="parallelogram3" presStyleLbl="alignNode1" presStyleIdx="37" presStyleCnt="42"/>
      <dgm:spPr/>
    </dgm:pt>
    <dgm:pt modelId="{AEF62D00-197F-4729-9656-12B212B7F56A}" type="pres">
      <dgm:prSet presAssocID="{D2D90431-5E5B-4B48-BD64-E6BB83B47DE5}" presName="parallelogram4" presStyleLbl="alignNode1" presStyleIdx="38" presStyleCnt="42"/>
      <dgm:spPr/>
    </dgm:pt>
    <dgm:pt modelId="{25FD9470-1263-4AD2-A214-9BF544DDB4E0}" type="pres">
      <dgm:prSet presAssocID="{D2D90431-5E5B-4B48-BD64-E6BB83B47DE5}" presName="parallelogram5" presStyleLbl="alignNode1" presStyleIdx="39" presStyleCnt="42"/>
      <dgm:spPr/>
    </dgm:pt>
    <dgm:pt modelId="{4178C746-A3CC-4C34-B3E2-15344A45C6E1}" type="pres">
      <dgm:prSet presAssocID="{D2D90431-5E5B-4B48-BD64-E6BB83B47DE5}" presName="parallelogram6" presStyleLbl="alignNode1" presStyleIdx="40" presStyleCnt="42"/>
      <dgm:spPr/>
    </dgm:pt>
    <dgm:pt modelId="{9C872BF4-A357-4A02-AD79-3903B904D4A5}" type="pres">
      <dgm:prSet presAssocID="{D2D90431-5E5B-4B48-BD64-E6BB83B47DE5}" presName="parallelogram7" presStyleLbl="alignNode1" presStyleIdx="41" presStyleCnt="42"/>
      <dgm:spPr/>
    </dgm:pt>
  </dgm:ptLst>
  <dgm:cxnLst>
    <dgm:cxn modelId="{032C3972-C3A9-40D8-9713-495871E967EA}" srcId="{6966050E-88BA-4179-991B-BDE9631921F8}" destId="{5220FF30-E12F-4332-9DC9-0F7480CA4891}" srcOrd="1" destOrd="0" parTransId="{F67F9D81-8D37-45C6-B1C4-6DFD4267DD08}" sibTransId="{8F36D7C6-BDD5-403B-A9D9-A3E323053302}"/>
    <dgm:cxn modelId="{0A2C23D7-7107-467D-98A2-179CDF5A5B05}" type="presOf" srcId="{92F2BB47-8246-45A1-96EB-60EEEF1686CF}" destId="{05054680-136C-4313-824C-8E7088B9B888}" srcOrd="0" destOrd="0" presId="urn:microsoft.com/office/officeart/2008/layout/VerticalAccentList"/>
    <dgm:cxn modelId="{6E113FE0-49AA-499C-9D4F-A4F7DE87F966}" type="presOf" srcId="{8534E8A5-F9C7-4B5B-91EE-2103E117EDAF}" destId="{085E4DDA-3FF9-48B9-BC7A-171AF1CBABEF}" srcOrd="0" destOrd="0" presId="urn:microsoft.com/office/officeart/2008/layout/VerticalAccentList"/>
    <dgm:cxn modelId="{D986A0E9-FAC7-4310-87E6-544EA54BC237}" srcId="{6966050E-88BA-4179-991B-BDE9631921F8}" destId="{D2D90431-5E5B-4B48-BD64-E6BB83B47DE5}" srcOrd="5" destOrd="0" parTransId="{C8A9D544-4411-4776-BB51-9F88E940B143}" sibTransId="{7A5618F8-3C36-49B9-969B-E5AFB2943890}"/>
    <dgm:cxn modelId="{5F6293D1-D15F-4D76-B6B1-DADC4F0936B7}" type="presOf" srcId="{F93602C0-99B3-40F9-9D86-B4644EEE0C6B}" destId="{C293A489-2474-49BD-AC03-8A12BFA704D2}" srcOrd="0" destOrd="0" presId="urn:microsoft.com/office/officeart/2008/layout/VerticalAccentList"/>
    <dgm:cxn modelId="{CA81DFE9-19E3-4C17-8E08-5760A52972AF}" srcId="{6966050E-88BA-4179-991B-BDE9631921F8}" destId="{8C5922AC-4F71-481D-B4EF-0D4E4C7DFF93}" srcOrd="0" destOrd="0" parTransId="{1DB82E9A-80CC-495B-94AB-3A7E2B2707DD}" sibTransId="{0ED15492-475F-4FD9-AE43-0AC15E1892C6}"/>
    <dgm:cxn modelId="{313374DF-F90C-413F-BE1C-4852C99D160D}" type="presOf" srcId="{D2D90431-5E5B-4B48-BD64-E6BB83B47DE5}" destId="{13C267FE-9748-4EA9-A072-821231A4717E}" srcOrd="0" destOrd="0" presId="urn:microsoft.com/office/officeart/2008/layout/VerticalAccentList"/>
    <dgm:cxn modelId="{F323243B-40C4-43CD-957A-1D865C6D7DB4}" type="presOf" srcId="{8C5922AC-4F71-481D-B4EF-0D4E4C7DFF93}" destId="{9EDDCE94-F01B-4CB9-940E-7B9510F31275}" srcOrd="0" destOrd="0" presId="urn:microsoft.com/office/officeart/2008/layout/VerticalAccentList"/>
    <dgm:cxn modelId="{E067B1DF-5F18-46CD-990E-ADE2ACE072A0}" srcId="{6966050E-88BA-4179-991B-BDE9631921F8}" destId="{F93602C0-99B3-40F9-9D86-B4644EEE0C6B}" srcOrd="3" destOrd="0" parTransId="{2B9028D1-97E5-489A-9D30-A396274A00BA}" sibTransId="{0F3A7B6E-2F75-404A-9782-E946CED1F3D0}"/>
    <dgm:cxn modelId="{CEA38BF0-9C74-4C45-A66C-2D9B34A6BF5D}" type="presOf" srcId="{6966050E-88BA-4179-991B-BDE9631921F8}" destId="{FB7354DE-78D2-4395-BF10-B9F1577A8C74}" srcOrd="0" destOrd="0" presId="urn:microsoft.com/office/officeart/2008/layout/VerticalAccentList"/>
    <dgm:cxn modelId="{7F243E52-BBAE-4BE6-BCDD-97D4FB7FB141}" srcId="{6966050E-88BA-4179-991B-BDE9631921F8}" destId="{8534E8A5-F9C7-4B5B-91EE-2103E117EDAF}" srcOrd="2" destOrd="0" parTransId="{CD934177-1D1D-43C2-A022-D6D82A446D8D}" sibTransId="{24B7AB0C-D77E-424E-A447-267C735FCC7C}"/>
    <dgm:cxn modelId="{0940CF55-6BD8-4668-A86E-7396BBD2A1DB}" type="presOf" srcId="{5220FF30-E12F-4332-9DC9-0F7480CA4891}" destId="{035681A1-2CE5-4DAF-91E6-DBD9E75BAB52}" srcOrd="0" destOrd="0" presId="urn:microsoft.com/office/officeart/2008/layout/VerticalAccentList"/>
    <dgm:cxn modelId="{25C9615F-00A9-45A8-B01C-0042812FBE8E}" srcId="{6966050E-88BA-4179-991B-BDE9631921F8}" destId="{92F2BB47-8246-45A1-96EB-60EEEF1686CF}" srcOrd="4" destOrd="0" parTransId="{121DA99B-0D0F-47B6-A425-456BDA448140}" sibTransId="{8A97B64F-7040-4CFF-AA9F-3F971278E7F7}"/>
    <dgm:cxn modelId="{DF9D00AB-8EDC-4DCB-9C3A-8B62C7AE2E4B}" type="presParOf" srcId="{FB7354DE-78D2-4395-BF10-B9F1577A8C74}" destId="{A25559B3-5A97-48FE-A961-D859050DBB80}" srcOrd="0" destOrd="0" presId="urn:microsoft.com/office/officeart/2008/layout/VerticalAccentList"/>
    <dgm:cxn modelId="{303C579C-C9CA-4F6C-B782-56C78C189959}" type="presParOf" srcId="{A25559B3-5A97-48FE-A961-D859050DBB80}" destId="{9EDDCE94-F01B-4CB9-940E-7B9510F31275}" srcOrd="0" destOrd="0" presId="urn:microsoft.com/office/officeart/2008/layout/VerticalAccentList"/>
    <dgm:cxn modelId="{562769AB-B4CF-41CB-A732-E40BACBE653E}" type="presParOf" srcId="{FB7354DE-78D2-4395-BF10-B9F1577A8C74}" destId="{6CF84183-F288-4E8F-8834-1AE1E20A2632}" srcOrd="1" destOrd="0" presId="urn:microsoft.com/office/officeart/2008/layout/VerticalAccentList"/>
    <dgm:cxn modelId="{AFB6FCB0-A3E9-4DFC-86F9-80E4625EE8A0}" type="presParOf" srcId="{6CF84183-F288-4E8F-8834-1AE1E20A2632}" destId="{749A4EAB-BE9E-42B4-803C-89B1E3D5DA1F}" srcOrd="0" destOrd="0" presId="urn:microsoft.com/office/officeart/2008/layout/VerticalAccentList"/>
    <dgm:cxn modelId="{3978AD62-92B0-4533-B3FA-75AEB0EB7E5A}" type="presParOf" srcId="{6CF84183-F288-4E8F-8834-1AE1E20A2632}" destId="{FE3D5E19-F1E0-4A8E-ACDE-093FFBC9B5AF}" srcOrd="1" destOrd="0" presId="urn:microsoft.com/office/officeart/2008/layout/VerticalAccentList"/>
    <dgm:cxn modelId="{F4B86DA4-5B3F-464D-945A-4F34418B9A0C}" type="presParOf" srcId="{6CF84183-F288-4E8F-8834-1AE1E20A2632}" destId="{AF342070-61BB-4C23-B500-7BF9E3757057}" srcOrd="2" destOrd="0" presId="urn:microsoft.com/office/officeart/2008/layout/VerticalAccentList"/>
    <dgm:cxn modelId="{A5678D93-4B2A-4985-B84E-118C8BF35D51}" type="presParOf" srcId="{6CF84183-F288-4E8F-8834-1AE1E20A2632}" destId="{5FB61D9A-40FC-4BEC-ACD1-AF19A27A02AF}" srcOrd="3" destOrd="0" presId="urn:microsoft.com/office/officeart/2008/layout/VerticalAccentList"/>
    <dgm:cxn modelId="{4578595A-DFF9-4FA5-8743-5FB4576AB7E1}" type="presParOf" srcId="{6CF84183-F288-4E8F-8834-1AE1E20A2632}" destId="{6583C423-1319-43F5-925B-021DD7545C9D}" srcOrd="4" destOrd="0" presId="urn:microsoft.com/office/officeart/2008/layout/VerticalAccentList"/>
    <dgm:cxn modelId="{D5EF015B-526A-4990-A290-6172BF64595C}" type="presParOf" srcId="{6CF84183-F288-4E8F-8834-1AE1E20A2632}" destId="{5AC38832-2994-422C-84A5-32999D3C72D9}" srcOrd="5" destOrd="0" presId="urn:microsoft.com/office/officeart/2008/layout/VerticalAccentList"/>
    <dgm:cxn modelId="{F43E9D46-4138-4CD9-8DE1-010A1AE27937}" type="presParOf" srcId="{6CF84183-F288-4E8F-8834-1AE1E20A2632}" destId="{9D4BA367-B15B-474B-81EA-96FBEA578381}" srcOrd="6" destOrd="0" presId="urn:microsoft.com/office/officeart/2008/layout/VerticalAccentList"/>
    <dgm:cxn modelId="{D2CFBC38-FACE-4EB3-B759-B11470C3F834}" type="presParOf" srcId="{FB7354DE-78D2-4395-BF10-B9F1577A8C74}" destId="{3453D30D-6CFA-480D-9F39-52DBE6A5C170}" srcOrd="2" destOrd="0" presId="urn:microsoft.com/office/officeart/2008/layout/VerticalAccentList"/>
    <dgm:cxn modelId="{F16AA392-B024-4303-9D55-1CF1F8C9A5C2}" type="presParOf" srcId="{FB7354DE-78D2-4395-BF10-B9F1577A8C74}" destId="{BD112E18-FA31-4716-A79F-EF996F77C3FA}" srcOrd="3" destOrd="0" presId="urn:microsoft.com/office/officeart/2008/layout/VerticalAccentList"/>
    <dgm:cxn modelId="{776C3512-F03B-45CA-9B09-EB22AB1A3310}" type="presParOf" srcId="{BD112E18-FA31-4716-A79F-EF996F77C3FA}" destId="{035681A1-2CE5-4DAF-91E6-DBD9E75BAB52}" srcOrd="0" destOrd="0" presId="urn:microsoft.com/office/officeart/2008/layout/VerticalAccentList"/>
    <dgm:cxn modelId="{2E65E5EF-4ED8-460F-AEFC-22DB38696172}" type="presParOf" srcId="{FB7354DE-78D2-4395-BF10-B9F1577A8C74}" destId="{F7960405-D16B-4DE8-AC71-B9E009AC654A}" srcOrd="4" destOrd="0" presId="urn:microsoft.com/office/officeart/2008/layout/VerticalAccentList"/>
    <dgm:cxn modelId="{7F2C2403-F359-4C28-AF9F-DD08ABC73187}" type="presParOf" srcId="{F7960405-D16B-4DE8-AC71-B9E009AC654A}" destId="{B4CF8CDE-CC62-4626-A219-9A6F45554F3E}" srcOrd="0" destOrd="0" presId="urn:microsoft.com/office/officeart/2008/layout/VerticalAccentList"/>
    <dgm:cxn modelId="{55376C00-D02B-4694-B1A4-B102B439968E}" type="presParOf" srcId="{F7960405-D16B-4DE8-AC71-B9E009AC654A}" destId="{117FFB5C-BAD1-4CCD-9BD2-DB865FF14627}" srcOrd="1" destOrd="0" presId="urn:microsoft.com/office/officeart/2008/layout/VerticalAccentList"/>
    <dgm:cxn modelId="{6CB5DFFA-D44A-4153-8733-4B70397B5A8E}" type="presParOf" srcId="{F7960405-D16B-4DE8-AC71-B9E009AC654A}" destId="{99AD5E8A-E4FA-447A-9E22-4CE185E60704}" srcOrd="2" destOrd="0" presId="urn:microsoft.com/office/officeart/2008/layout/VerticalAccentList"/>
    <dgm:cxn modelId="{A0A173F7-F57C-424C-BA89-68BBCFF1F5D0}" type="presParOf" srcId="{F7960405-D16B-4DE8-AC71-B9E009AC654A}" destId="{C84F2691-7D25-486E-AE02-000ED106304D}" srcOrd="3" destOrd="0" presId="urn:microsoft.com/office/officeart/2008/layout/VerticalAccentList"/>
    <dgm:cxn modelId="{5DEACCAD-5736-4245-8EBA-EC25C2BC031F}" type="presParOf" srcId="{F7960405-D16B-4DE8-AC71-B9E009AC654A}" destId="{3CB575B2-8EE0-4390-A58B-526F53E64FD3}" srcOrd="4" destOrd="0" presId="urn:microsoft.com/office/officeart/2008/layout/VerticalAccentList"/>
    <dgm:cxn modelId="{77E403D5-9285-4BC4-BF42-8011BB1F9A65}" type="presParOf" srcId="{F7960405-D16B-4DE8-AC71-B9E009AC654A}" destId="{62F81FD2-AD61-4616-8903-03281A018FE5}" srcOrd="5" destOrd="0" presId="urn:microsoft.com/office/officeart/2008/layout/VerticalAccentList"/>
    <dgm:cxn modelId="{AFCC97F4-0385-4639-867E-B94FA06CE787}" type="presParOf" srcId="{F7960405-D16B-4DE8-AC71-B9E009AC654A}" destId="{934775E4-6D84-4720-A4C5-44AD067EC5C7}" srcOrd="6" destOrd="0" presId="urn:microsoft.com/office/officeart/2008/layout/VerticalAccentList"/>
    <dgm:cxn modelId="{E6750B5F-C942-49A3-A7F6-5B5B6624311F}" type="presParOf" srcId="{FB7354DE-78D2-4395-BF10-B9F1577A8C74}" destId="{C6AEEF50-B5E1-4E98-8F8C-FDA51FE517CB}" srcOrd="5" destOrd="0" presId="urn:microsoft.com/office/officeart/2008/layout/VerticalAccentList"/>
    <dgm:cxn modelId="{87417A98-42A9-43C5-85D9-2BFB2C3917DA}" type="presParOf" srcId="{FB7354DE-78D2-4395-BF10-B9F1577A8C74}" destId="{35A737FD-547F-4C21-81A4-089D46B9389A}" srcOrd="6" destOrd="0" presId="urn:microsoft.com/office/officeart/2008/layout/VerticalAccentList"/>
    <dgm:cxn modelId="{498B2463-6515-4079-BB4C-F9848353E50F}" type="presParOf" srcId="{35A737FD-547F-4C21-81A4-089D46B9389A}" destId="{085E4DDA-3FF9-48B9-BC7A-171AF1CBABEF}" srcOrd="0" destOrd="0" presId="urn:microsoft.com/office/officeart/2008/layout/VerticalAccentList"/>
    <dgm:cxn modelId="{A241DFC2-E2FF-4A41-A1B5-F38DA496F2BA}" type="presParOf" srcId="{FB7354DE-78D2-4395-BF10-B9F1577A8C74}" destId="{C6F9A133-B039-4A45-907B-BDAD0B77C8E3}" srcOrd="7" destOrd="0" presId="urn:microsoft.com/office/officeart/2008/layout/VerticalAccentList"/>
    <dgm:cxn modelId="{33E2D743-BB31-430C-9B21-8D0C0E6F55DB}" type="presParOf" srcId="{C6F9A133-B039-4A45-907B-BDAD0B77C8E3}" destId="{E84986B3-C6F6-4F78-804F-7E3FE82857D8}" srcOrd="0" destOrd="0" presId="urn:microsoft.com/office/officeart/2008/layout/VerticalAccentList"/>
    <dgm:cxn modelId="{F81B49C1-D1F4-40F3-9119-A12389718FAA}" type="presParOf" srcId="{C6F9A133-B039-4A45-907B-BDAD0B77C8E3}" destId="{8F965833-9C39-4F95-8A5B-186FD587EE80}" srcOrd="1" destOrd="0" presId="urn:microsoft.com/office/officeart/2008/layout/VerticalAccentList"/>
    <dgm:cxn modelId="{93DDBFD9-89FC-4092-A127-8141DAC38B22}" type="presParOf" srcId="{C6F9A133-B039-4A45-907B-BDAD0B77C8E3}" destId="{91C2D1BB-9310-456E-9C57-29692C7F1455}" srcOrd="2" destOrd="0" presId="urn:microsoft.com/office/officeart/2008/layout/VerticalAccentList"/>
    <dgm:cxn modelId="{562C6ED5-8A2C-4AA1-A71F-B788A4362D32}" type="presParOf" srcId="{C6F9A133-B039-4A45-907B-BDAD0B77C8E3}" destId="{31847676-E7AD-43A4-9E74-A4E451990209}" srcOrd="3" destOrd="0" presId="urn:microsoft.com/office/officeart/2008/layout/VerticalAccentList"/>
    <dgm:cxn modelId="{D332DE50-13C6-4292-A1A3-3F571A960330}" type="presParOf" srcId="{C6F9A133-B039-4A45-907B-BDAD0B77C8E3}" destId="{0F93D56E-55FC-4FFB-A8F6-10E2DF9632E1}" srcOrd="4" destOrd="0" presId="urn:microsoft.com/office/officeart/2008/layout/VerticalAccentList"/>
    <dgm:cxn modelId="{2627667D-FA77-471F-B392-B2B1578A0510}" type="presParOf" srcId="{C6F9A133-B039-4A45-907B-BDAD0B77C8E3}" destId="{CEF22B4C-E017-4801-AB31-E106869C2623}" srcOrd="5" destOrd="0" presId="urn:microsoft.com/office/officeart/2008/layout/VerticalAccentList"/>
    <dgm:cxn modelId="{6EEA11FC-EFAA-475B-95EB-40B44FEC5B18}" type="presParOf" srcId="{C6F9A133-B039-4A45-907B-BDAD0B77C8E3}" destId="{B7AA5610-DD44-4C4B-A1E9-4FBC8B8A7CD3}" srcOrd="6" destOrd="0" presId="urn:microsoft.com/office/officeart/2008/layout/VerticalAccentList"/>
    <dgm:cxn modelId="{D681E016-3F8F-4793-8EA7-8EADBF78868D}" type="presParOf" srcId="{FB7354DE-78D2-4395-BF10-B9F1577A8C74}" destId="{46DBBE67-B682-4112-8427-E8F7DA0A842F}" srcOrd="8" destOrd="0" presId="urn:microsoft.com/office/officeart/2008/layout/VerticalAccentList"/>
    <dgm:cxn modelId="{924BB000-3FC3-43A6-8B80-94FC9DAFAAB7}" type="presParOf" srcId="{FB7354DE-78D2-4395-BF10-B9F1577A8C74}" destId="{5B6C5C27-A41E-41B0-8D35-CB1B0459ADE2}" srcOrd="9" destOrd="0" presId="urn:microsoft.com/office/officeart/2008/layout/VerticalAccentList"/>
    <dgm:cxn modelId="{B95EB8D0-ADCA-469C-A8AA-D38B498143AF}" type="presParOf" srcId="{5B6C5C27-A41E-41B0-8D35-CB1B0459ADE2}" destId="{C293A489-2474-49BD-AC03-8A12BFA704D2}" srcOrd="0" destOrd="0" presId="urn:microsoft.com/office/officeart/2008/layout/VerticalAccentList"/>
    <dgm:cxn modelId="{121A6322-3CAA-44DD-A553-CDB9ACF94509}" type="presParOf" srcId="{FB7354DE-78D2-4395-BF10-B9F1577A8C74}" destId="{E4965E21-2901-44C5-A5CD-E361EF3C72D6}" srcOrd="10" destOrd="0" presId="urn:microsoft.com/office/officeart/2008/layout/VerticalAccentList"/>
    <dgm:cxn modelId="{39CF0D95-EB3B-4B23-9513-A1217CB7F903}" type="presParOf" srcId="{E4965E21-2901-44C5-A5CD-E361EF3C72D6}" destId="{46DDB2E0-2AD4-43EC-8EF4-C82E7F561862}" srcOrd="0" destOrd="0" presId="urn:microsoft.com/office/officeart/2008/layout/VerticalAccentList"/>
    <dgm:cxn modelId="{F656780C-AF8A-4577-94E5-33C4963BDF3B}" type="presParOf" srcId="{E4965E21-2901-44C5-A5CD-E361EF3C72D6}" destId="{3EE6259E-BB11-43A3-9677-C115555B0683}" srcOrd="1" destOrd="0" presId="urn:microsoft.com/office/officeart/2008/layout/VerticalAccentList"/>
    <dgm:cxn modelId="{42463EC1-FD5B-4437-83FF-78CFC6503F23}" type="presParOf" srcId="{E4965E21-2901-44C5-A5CD-E361EF3C72D6}" destId="{5698175C-F0D7-404E-9DEF-ABEB88A86CB8}" srcOrd="2" destOrd="0" presId="urn:microsoft.com/office/officeart/2008/layout/VerticalAccentList"/>
    <dgm:cxn modelId="{8139108F-76D8-4413-B45E-7A9F515CB9AA}" type="presParOf" srcId="{E4965E21-2901-44C5-A5CD-E361EF3C72D6}" destId="{AE965BCD-B886-47C4-AA33-859FF4E6B371}" srcOrd="3" destOrd="0" presId="urn:microsoft.com/office/officeart/2008/layout/VerticalAccentList"/>
    <dgm:cxn modelId="{2B944D75-A75F-4F40-8976-042D7D5F4207}" type="presParOf" srcId="{E4965E21-2901-44C5-A5CD-E361EF3C72D6}" destId="{E151E8B8-B901-4D19-B384-9EF4B24263B3}" srcOrd="4" destOrd="0" presId="urn:microsoft.com/office/officeart/2008/layout/VerticalAccentList"/>
    <dgm:cxn modelId="{B1E97DE9-A4F3-4121-98C6-F78A03DD089E}" type="presParOf" srcId="{E4965E21-2901-44C5-A5CD-E361EF3C72D6}" destId="{7523592E-3572-4EE0-AC89-970B7FB301BB}" srcOrd="5" destOrd="0" presId="urn:microsoft.com/office/officeart/2008/layout/VerticalAccentList"/>
    <dgm:cxn modelId="{A231A171-78DE-4B31-8C73-69826828301D}" type="presParOf" srcId="{E4965E21-2901-44C5-A5CD-E361EF3C72D6}" destId="{25F82496-DFE9-42C3-9A70-61C9748622B0}" srcOrd="6" destOrd="0" presId="urn:microsoft.com/office/officeart/2008/layout/VerticalAccentList"/>
    <dgm:cxn modelId="{1CEC0B9E-F2EE-4B86-A23F-4E95D20D028A}" type="presParOf" srcId="{FB7354DE-78D2-4395-BF10-B9F1577A8C74}" destId="{69D192B2-80C9-4302-BBCB-338D791F07BC}" srcOrd="11" destOrd="0" presId="urn:microsoft.com/office/officeart/2008/layout/VerticalAccentList"/>
    <dgm:cxn modelId="{BB81EF87-AAC7-4AFA-A8A0-4A1625455D9B}" type="presParOf" srcId="{FB7354DE-78D2-4395-BF10-B9F1577A8C74}" destId="{C4BAC54F-3B80-4031-9402-D67EBC95A2E8}" srcOrd="12" destOrd="0" presId="urn:microsoft.com/office/officeart/2008/layout/VerticalAccentList"/>
    <dgm:cxn modelId="{C1AF3AD6-D2F0-4906-A6A0-39B9ECB73EDB}" type="presParOf" srcId="{C4BAC54F-3B80-4031-9402-D67EBC95A2E8}" destId="{05054680-136C-4313-824C-8E7088B9B888}" srcOrd="0" destOrd="0" presId="urn:microsoft.com/office/officeart/2008/layout/VerticalAccentList"/>
    <dgm:cxn modelId="{7C542D58-09C4-40F9-BEF8-31ECDB218EE0}" type="presParOf" srcId="{FB7354DE-78D2-4395-BF10-B9F1577A8C74}" destId="{973053A3-8C84-4582-99D0-18F967AD730A}" srcOrd="13" destOrd="0" presId="urn:microsoft.com/office/officeart/2008/layout/VerticalAccentList"/>
    <dgm:cxn modelId="{16A21499-5BAF-4A42-A0EC-7DA41590C80D}" type="presParOf" srcId="{973053A3-8C84-4582-99D0-18F967AD730A}" destId="{0CF513C2-E966-4F93-8D74-44EFCFE3E1AF}" srcOrd="0" destOrd="0" presId="urn:microsoft.com/office/officeart/2008/layout/VerticalAccentList"/>
    <dgm:cxn modelId="{1E5F3052-93CA-4DFA-9ACC-AE4D36E7A0BB}" type="presParOf" srcId="{973053A3-8C84-4582-99D0-18F967AD730A}" destId="{C428128C-246D-4761-B73F-9B6ABAC21EE6}" srcOrd="1" destOrd="0" presId="urn:microsoft.com/office/officeart/2008/layout/VerticalAccentList"/>
    <dgm:cxn modelId="{F0D2C76E-D5DF-420F-966D-7BCF48ACC5C6}" type="presParOf" srcId="{973053A3-8C84-4582-99D0-18F967AD730A}" destId="{0A6A7E6C-7F4D-4349-B087-2BB7890423DB}" srcOrd="2" destOrd="0" presId="urn:microsoft.com/office/officeart/2008/layout/VerticalAccentList"/>
    <dgm:cxn modelId="{187CBB3C-0E31-4382-A0B4-27F09EC04BB0}" type="presParOf" srcId="{973053A3-8C84-4582-99D0-18F967AD730A}" destId="{E9D01664-FBAE-4FA7-9BEA-A2CE75530966}" srcOrd="3" destOrd="0" presId="urn:microsoft.com/office/officeart/2008/layout/VerticalAccentList"/>
    <dgm:cxn modelId="{5F98B641-90A7-49E9-B421-F0F379951BED}" type="presParOf" srcId="{973053A3-8C84-4582-99D0-18F967AD730A}" destId="{10FBC118-C469-43B0-8450-1125BA139C90}" srcOrd="4" destOrd="0" presId="urn:microsoft.com/office/officeart/2008/layout/VerticalAccentList"/>
    <dgm:cxn modelId="{D2661E57-62FB-46A5-AC2A-5458366E1ECB}" type="presParOf" srcId="{973053A3-8C84-4582-99D0-18F967AD730A}" destId="{C6CB0CF3-DB94-473B-A9E6-6FD59189C8CA}" srcOrd="5" destOrd="0" presId="urn:microsoft.com/office/officeart/2008/layout/VerticalAccentList"/>
    <dgm:cxn modelId="{334F5AE5-F0A0-4A9A-BF0F-0EF8B1E398C4}" type="presParOf" srcId="{973053A3-8C84-4582-99D0-18F967AD730A}" destId="{615F0F9A-78A1-4F6A-99E0-2B7D26793073}" srcOrd="6" destOrd="0" presId="urn:microsoft.com/office/officeart/2008/layout/VerticalAccentList"/>
    <dgm:cxn modelId="{71B331BD-D4DF-4735-80EC-E1A15B2A90E4}" type="presParOf" srcId="{FB7354DE-78D2-4395-BF10-B9F1577A8C74}" destId="{93F38C42-F755-4271-BA4F-DB71CF236CDD}" srcOrd="14" destOrd="0" presId="urn:microsoft.com/office/officeart/2008/layout/VerticalAccentList"/>
    <dgm:cxn modelId="{FD2E4858-EF99-4E9F-8023-3920AEDA7193}" type="presParOf" srcId="{FB7354DE-78D2-4395-BF10-B9F1577A8C74}" destId="{ADC5E769-EC89-4F29-8D88-C1FA67AC34D6}" srcOrd="15" destOrd="0" presId="urn:microsoft.com/office/officeart/2008/layout/VerticalAccentList"/>
    <dgm:cxn modelId="{711F0499-3F55-4CE2-9047-019BA5AA981C}" type="presParOf" srcId="{ADC5E769-EC89-4F29-8D88-C1FA67AC34D6}" destId="{13C267FE-9748-4EA9-A072-821231A4717E}" srcOrd="0" destOrd="0" presId="urn:microsoft.com/office/officeart/2008/layout/VerticalAccentList"/>
    <dgm:cxn modelId="{E0592857-75E7-449B-A0C4-7834D07F9B27}" type="presParOf" srcId="{FB7354DE-78D2-4395-BF10-B9F1577A8C74}" destId="{6954B34A-8C3F-49D0-9A51-1621BF86AC36}" srcOrd="16" destOrd="0" presId="urn:microsoft.com/office/officeart/2008/layout/VerticalAccentList"/>
    <dgm:cxn modelId="{075F7303-058A-45E2-9B2F-35752F39EECE}" type="presParOf" srcId="{6954B34A-8C3F-49D0-9A51-1621BF86AC36}" destId="{FB5EB3B2-E009-4B0C-A6F5-0BE7EB28ACF5}" srcOrd="0" destOrd="0" presId="urn:microsoft.com/office/officeart/2008/layout/VerticalAccentList"/>
    <dgm:cxn modelId="{96F921D5-43DC-4654-A631-EFD993682BB0}" type="presParOf" srcId="{6954B34A-8C3F-49D0-9A51-1621BF86AC36}" destId="{5428C670-E763-4618-9D95-7C88030049F2}" srcOrd="1" destOrd="0" presId="urn:microsoft.com/office/officeart/2008/layout/VerticalAccentList"/>
    <dgm:cxn modelId="{2681C642-B804-4D7B-A7F5-29AB332D8899}" type="presParOf" srcId="{6954B34A-8C3F-49D0-9A51-1621BF86AC36}" destId="{2E7A9F9E-9CF4-43E7-907E-DBF5422DB93B}" srcOrd="2" destOrd="0" presId="urn:microsoft.com/office/officeart/2008/layout/VerticalAccentList"/>
    <dgm:cxn modelId="{4BDD79AC-5C45-4FD2-97C2-55F9C3B22BF2}" type="presParOf" srcId="{6954B34A-8C3F-49D0-9A51-1621BF86AC36}" destId="{AEF62D00-197F-4729-9656-12B212B7F56A}" srcOrd="3" destOrd="0" presId="urn:microsoft.com/office/officeart/2008/layout/VerticalAccentList"/>
    <dgm:cxn modelId="{16738B00-26C0-45F2-9C4D-86ECF8D00A54}" type="presParOf" srcId="{6954B34A-8C3F-49D0-9A51-1621BF86AC36}" destId="{25FD9470-1263-4AD2-A214-9BF544DDB4E0}" srcOrd="4" destOrd="0" presId="urn:microsoft.com/office/officeart/2008/layout/VerticalAccentList"/>
    <dgm:cxn modelId="{48757F9D-9659-4233-A9BC-D5242883B27B}" type="presParOf" srcId="{6954B34A-8C3F-49D0-9A51-1621BF86AC36}" destId="{4178C746-A3CC-4C34-B3E2-15344A45C6E1}" srcOrd="5" destOrd="0" presId="urn:microsoft.com/office/officeart/2008/layout/VerticalAccentList"/>
    <dgm:cxn modelId="{770C6BB5-27CE-45F8-9CF7-7AA82DBCCCDD}" type="presParOf" srcId="{6954B34A-8C3F-49D0-9A51-1621BF86AC36}" destId="{9C872BF4-A357-4A02-AD79-3903B904D4A5}"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DF0A2-94EB-4483-80D7-D27D61412776}" type="doc">
      <dgm:prSet loTypeId="urn:microsoft.com/office/officeart/2009/3/layout/RandomtoResultProcess" loCatId="process" qsTypeId="urn:microsoft.com/office/officeart/2005/8/quickstyle/simple5" qsCatId="simple" csTypeId="urn:microsoft.com/office/officeart/2005/8/colors/accent1_2" csCatId="accent1"/>
      <dgm:spPr/>
      <dgm:t>
        <a:bodyPr/>
        <a:lstStyle/>
        <a:p>
          <a:endParaRPr lang="en-GB"/>
        </a:p>
      </dgm:t>
    </dgm:pt>
    <dgm:pt modelId="{B64F9341-6D2F-44A1-9B89-346B692D2920}">
      <dgm:prSet/>
      <dgm:spPr/>
      <dgm:t>
        <a:bodyPr/>
        <a:lstStyle/>
        <a:p>
          <a:pPr rtl="0"/>
          <a:r>
            <a:rPr lang="en-GB" b="1" smtClean="0">
              <a:solidFill>
                <a:srgbClr val="002060"/>
              </a:solidFill>
            </a:rPr>
            <a:t>Vendor</a:t>
          </a:r>
          <a:endParaRPr lang="en-GB" dirty="0">
            <a:solidFill>
              <a:srgbClr val="002060"/>
            </a:solidFill>
          </a:endParaRPr>
        </a:p>
      </dgm:t>
    </dgm:pt>
    <dgm:pt modelId="{5870F8DF-268E-4321-8853-C5F021A20BB0}" type="parTrans" cxnId="{106E5BF1-7B2C-4DDB-896C-E1F92C5F2DB9}">
      <dgm:prSet/>
      <dgm:spPr/>
      <dgm:t>
        <a:bodyPr/>
        <a:lstStyle/>
        <a:p>
          <a:endParaRPr lang="en-GB">
            <a:solidFill>
              <a:srgbClr val="002060"/>
            </a:solidFill>
          </a:endParaRPr>
        </a:p>
      </dgm:t>
    </dgm:pt>
    <dgm:pt modelId="{92FC04DB-3E80-483F-B7C3-9687D3B73D03}" type="sibTrans" cxnId="{106E5BF1-7B2C-4DDB-896C-E1F92C5F2DB9}">
      <dgm:prSet/>
      <dgm:spPr/>
      <dgm:t>
        <a:bodyPr/>
        <a:lstStyle/>
        <a:p>
          <a:endParaRPr lang="en-GB">
            <a:solidFill>
              <a:srgbClr val="002060"/>
            </a:solidFill>
          </a:endParaRPr>
        </a:p>
      </dgm:t>
    </dgm:pt>
    <dgm:pt modelId="{46FF841B-8F27-4AB1-9A4E-062399021B08}">
      <dgm:prSet/>
      <dgm:spPr/>
      <dgm:t>
        <a:bodyPr/>
        <a:lstStyle/>
        <a:p>
          <a:pPr rtl="0"/>
          <a:r>
            <a:rPr lang="en-GB" b="1" smtClean="0">
              <a:solidFill>
                <a:srgbClr val="002060"/>
              </a:solidFill>
            </a:rPr>
            <a:t>Partner </a:t>
          </a:r>
          <a:endParaRPr lang="en-GB" dirty="0">
            <a:solidFill>
              <a:srgbClr val="002060"/>
            </a:solidFill>
          </a:endParaRPr>
        </a:p>
      </dgm:t>
    </dgm:pt>
    <dgm:pt modelId="{E704F4C1-7131-4D9A-83C3-5F75031074E5}" type="parTrans" cxnId="{36D5F9B0-2E4D-47A0-B85B-0F3FF9170883}">
      <dgm:prSet/>
      <dgm:spPr/>
      <dgm:t>
        <a:bodyPr/>
        <a:lstStyle/>
        <a:p>
          <a:endParaRPr lang="en-GB">
            <a:solidFill>
              <a:srgbClr val="002060"/>
            </a:solidFill>
          </a:endParaRPr>
        </a:p>
      </dgm:t>
    </dgm:pt>
    <dgm:pt modelId="{D0091444-0012-4A08-8629-4E24CA315929}" type="sibTrans" cxnId="{36D5F9B0-2E4D-47A0-B85B-0F3FF9170883}">
      <dgm:prSet/>
      <dgm:spPr/>
      <dgm:t>
        <a:bodyPr/>
        <a:lstStyle/>
        <a:p>
          <a:endParaRPr lang="en-GB">
            <a:solidFill>
              <a:srgbClr val="002060"/>
            </a:solidFill>
          </a:endParaRPr>
        </a:p>
      </dgm:t>
    </dgm:pt>
    <dgm:pt modelId="{BE844F43-A308-49FB-9174-759C1E9BB9BD}">
      <dgm:prSet/>
      <dgm:spPr/>
      <dgm:t>
        <a:bodyPr/>
        <a:lstStyle/>
        <a:p>
          <a:pPr rtl="0"/>
          <a:r>
            <a:rPr lang="en-GB" b="1" dirty="0" smtClean="0">
              <a:solidFill>
                <a:schemeClr val="bg1"/>
              </a:solidFill>
            </a:rPr>
            <a:t>Customer</a:t>
          </a:r>
          <a:endParaRPr lang="en-GB" dirty="0">
            <a:solidFill>
              <a:schemeClr val="bg1"/>
            </a:solidFill>
          </a:endParaRPr>
        </a:p>
      </dgm:t>
    </dgm:pt>
    <dgm:pt modelId="{7BE46073-AD17-4539-962C-F65908A41C0B}" type="parTrans" cxnId="{1599E474-5D56-4A3E-A29A-5FADCA4F1283}">
      <dgm:prSet/>
      <dgm:spPr/>
      <dgm:t>
        <a:bodyPr/>
        <a:lstStyle/>
        <a:p>
          <a:endParaRPr lang="en-GB">
            <a:solidFill>
              <a:srgbClr val="002060"/>
            </a:solidFill>
          </a:endParaRPr>
        </a:p>
      </dgm:t>
    </dgm:pt>
    <dgm:pt modelId="{380B53D4-FD21-4245-9ADE-AFD0ABBEC42E}" type="sibTrans" cxnId="{1599E474-5D56-4A3E-A29A-5FADCA4F1283}">
      <dgm:prSet/>
      <dgm:spPr/>
      <dgm:t>
        <a:bodyPr/>
        <a:lstStyle/>
        <a:p>
          <a:endParaRPr lang="en-GB">
            <a:solidFill>
              <a:srgbClr val="002060"/>
            </a:solidFill>
          </a:endParaRPr>
        </a:p>
      </dgm:t>
    </dgm:pt>
    <dgm:pt modelId="{F956737E-3500-47C9-9295-826205637517}" type="pres">
      <dgm:prSet presAssocID="{D26DF0A2-94EB-4483-80D7-D27D61412776}" presName="Name0" presStyleCnt="0">
        <dgm:presLayoutVars>
          <dgm:dir/>
          <dgm:animOne val="branch"/>
          <dgm:animLvl val="lvl"/>
        </dgm:presLayoutVars>
      </dgm:prSet>
      <dgm:spPr/>
      <dgm:t>
        <a:bodyPr/>
        <a:lstStyle/>
        <a:p>
          <a:endParaRPr lang="en-GB"/>
        </a:p>
      </dgm:t>
    </dgm:pt>
    <dgm:pt modelId="{5F2EC4C3-C254-4907-ADD8-8A11B20AB9D8}" type="pres">
      <dgm:prSet presAssocID="{B64F9341-6D2F-44A1-9B89-346B692D2920}" presName="chaos" presStyleCnt="0"/>
      <dgm:spPr/>
    </dgm:pt>
    <dgm:pt modelId="{EEFE8191-62DD-4FE5-931A-63CE16C43B4E}" type="pres">
      <dgm:prSet presAssocID="{B64F9341-6D2F-44A1-9B89-346B692D2920}" presName="parTx1" presStyleLbl="revTx" presStyleIdx="0" presStyleCnt="2"/>
      <dgm:spPr/>
      <dgm:t>
        <a:bodyPr/>
        <a:lstStyle/>
        <a:p>
          <a:endParaRPr lang="en-GB"/>
        </a:p>
      </dgm:t>
    </dgm:pt>
    <dgm:pt modelId="{40B4051E-395F-421C-879E-B693E2477EE5}" type="pres">
      <dgm:prSet presAssocID="{B64F9341-6D2F-44A1-9B89-346B692D2920}" presName="c1" presStyleLbl="node1" presStyleIdx="0" presStyleCnt="19"/>
      <dgm:spPr/>
    </dgm:pt>
    <dgm:pt modelId="{4D172350-B8F3-4268-9033-078077CB211C}" type="pres">
      <dgm:prSet presAssocID="{B64F9341-6D2F-44A1-9B89-346B692D2920}" presName="c2" presStyleLbl="node1" presStyleIdx="1" presStyleCnt="19"/>
      <dgm:spPr/>
    </dgm:pt>
    <dgm:pt modelId="{51216722-0A0D-4C89-8138-5925DD200501}" type="pres">
      <dgm:prSet presAssocID="{B64F9341-6D2F-44A1-9B89-346B692D2920}" presName="c3" presStyleLbl="node1" presStyleIdx="2" presStyleCnt="19"/>
      <dgm:spPr/>
    </dgm:pt>
    <dgm:pt modelId="{D2BB1F1A-A7CD-436F-A21F-4633E5EF16D4}" type="pres">
      <dgm:prSet presAssocID="{B64F9341-6D2F-44A1-9B89-346B692D2920}" presName="c4" presStyleLbl="node1" presStyleIdx="3" presStyleCnt="19"/>
      <dgm:spPr/>
    </dgm:pt>
    <dgm:pt modelId="{43A67ABE-8EE8-4635-A24E-E1B096EB55D3}" type="pres">
      <dgm:prSet presAssocID="{B64F9341-6D2F-44A1-9B89-346B692D2920}" presName="c5" presStyleLbl="node1" presStyleIdx="4" presStyleCnt="19"/>
      <dgm:spPr/>
    </dgm:pt>
    <dgm:pt modelId="{530825D8-A8D2-4044-8C1A-9048680E01EA}" type="pres">
      <dgm:prSet presAssocID="{B64F9341-6D2F-44A1-9B89-346B692D2920}" presName="c6" presStyleLbl="node1" presStyleIdx="5" presStyleCnt="19"/>
      <dgm:spPr/>
    </dgm:pt>
    <dgm:pt modelId="{B3B2B332-B8F8-43D1-B288-7FF2D3087825}" type="pres">
      <dgm:prSet presAssocID="{B64F9341-6D2F-44A1-9B89-346B692D2920}" presName="c7" presStyleLbl="node1" presStyleIdx="6" presStyleCnt="19"/>
      <dgm:spPr/>
    </dgm:pt>
    <dgm:pt modelId="{B39109B1-D79F-4293-AE04-01C90B5D482F}" type="pres">
      <dgm:prSet presAssocID="{B64F9341-6D2F-44A1-9B89-346B692D2920}" presName="c8" presStyleLbl="node1" presStyleIdx="7" presStyleCnt="19"/>
      <dgm:spPr/>
    </dgm:pt>
    <dgm:pt modelId="{F2FA02DE-D967-407F-9046-D46C93E043CB}" type="pres">
      <dgm:prSet presAssocID="{B64F9341-6D2F-44A1-9B89-346B692D2920}" presName="c9" presStyleLbl="node1" presStyleIdx="8" presStyleCnt="19"/>
      <dgm:spPr/>
    </dgm:pt>
    <dgm:pt modelId="{B6FC1E49-6D98-496D-8F3C-19AB190737BF}" type="pres">
      <dgm:prSet presAssocID="{B64F9341-6D2F-44A1-9B89-346B692D2920}" presName="c10" presStyleLbl="node1" presStyleIdx="9" presStyleCnt="19" custLinFactNeighborX="-12702" custLinFactNeighborY="11137"/>
      <dgm:spPr/>
    </dgm:pt>
    <dgm:pt modelId="{F5DD7B7E-5A16-4888-97BE-DA3A0089C7B4}" type="pres">
      <dgm:prSet presAssocID="{B64F9341-6D2F-44A1-9B89-346B692D2920}" presName="c11" presStyleLbl="node1" presStyleIdx="10" presStyleCnt="19"/>
      <dgm:spPr/>
    </dgm:pt>
    <dgm:pt modelId="{FFF57DB9-B689-493F-8170-0638519319C4}" type="pres">
      <dgm:prSet presAssocID="{B64F9341-6D2F-44A1-9B89-346B692D2920}" presName="c12" presStyleLbl="node1" presStyleIdx="11" presStyleCnt="19"/>
      <dgm:spPr/>
    </dgm:pt>
    <dgm:pt modelId="{9A606717-3311-4B1E-B1BE-4B5101ECFE7B}" type="pres">
      <dgm:prSet presAssocID="{B64F9341-6D2F-44A1-9B89-346B692D2920}" presName="c13" presStyleLbl="node1" presStyleIdx="12" presStyleCnt="19"/>
      <dgm:spPr/>
    </dgm:pt>
    <dgm:pt modelId="{3A620112-E3D6-4B8F-9F12-00C61B7F861D}" type="pres">
      <dgm:prSet presAssocID="{B64F9341-6D2F-44A1-9B89-346B692D2920}" presName="c14" presStyleLbl="node1" presStyleIdx="13" presStyleCnt="19"/>
      <dgm:spPr/>
    </dgm:pt>
    <dgm:pt modelId="{C3229725-7B33-4E69-BF43-7F8813B7568F}" type="pres">
      <dgm:prSet presAssocID="{B64F9341-6D2F-44A1-9B89-346B692D2920}" presName="c15" presStyleLbl="node1" presStyleIdx="14" presStyleCnt="19"/>
      <dgm:spPr/>
    </dgm:pt>
    <dgm:pt modelId="{858872F0-A2E3-4BFE-AB0D-FAD208916E47}" type="pres">
      <dgm:prSet presAssocID="{B64F9341-6D2F-44A1-9B89-346B692D2920}" presName="c16" presStyleLbl="node1" presStyleIdx="15" presStyleCnt="19"/>
      <dgm:spPr/>
    </dgm:pt>
    <dgm:pt modelId="{D42B8C6C-706F-4810-A3B0-B6E48493C0B3}" type="pres">
      <dgm:prSet presAssocID="{B64F9341-6D2F-44A1-9B89-346B692D2920}" presName="c17" presStyleLbl="node1" presStyleIdx="16" presStyleCnt="19"/>
      <dgm:spPr/>
    </dgm:pt>
    <dgm:pt modelId="{119CC824-EB33-4EFA-9327-AE034F3AA0EF}" type="pres">
      <dgm:prSet presAssocID="{B64F9341-6D2F-44A1-9B89-346B692D2920}" presName="c18" presStyleLbl="node1" presStyleIdx="17" presStyleCnt="19"/>
      <dgm:spPr/>
    </dgm:pt>
    <dgm:pt modelId="{1C2DBECA-C5FD-46A4-8FCA-15A068A8C27F}" type="pres">
      <dgm:prSet presAssocID="{92FC04DB-3E80-483F-B7C3-9687D3B73D03}" presName="chevronComposite1" presStyleCnt="0"/>
      <dgm:spPr/>
    </dgm:pt>
    <dgm:pt modelId="{0EDABE37-4B7D-45E0-ADC8-A86A33BF2A98}" type="pres">
      <dgm:prSet presAssocID="{92FC04DB-3E80-483F-B7C3-9687D3B73D03}" presName="chevron1" presStyleLbl="sibTrans2D1" presStyleIdx="0" presStyleCnt="2"/>
      <dgm:spPr/>
    </dgm:pt>
    <dgm:pt modelId="{5376CFD3-93BC-4072-9768-0D9E9B2851F2}" type="pres">
      <dgm:prSet presAssocID="{92FC04DB-3E80-483F-B7C3-9687D3B73D03}" presName="spChevron1" presStyleCnt="0"/>
      <dgm:spPr/>
    </dgm:pt>
    <dgm:pt modelId="{BA70A77B-43FA-4BF3-9F43-7894C56FDA72}" type="pres">
      <dgm:prSet presAssocID="{46FF841B-8F27-4AB1-9A4E-062399021B08}" presName="middle" presStyleCnt="0"/>
      <dgm:spPr/>
    </dgm:pt>
    <dgm:pt modelId="{890800AC-BA4A-454C-AF5B-087E54C6E93C}" type="pres">
      <dgm:prSet presAssocID="{46FF841B-8F27-4AB1-9A4E-062399021B08}" presName="parTxMid" presStyleLbl="revTx" presStyleIdx="1" presStyleCnt="2"/>
      <dgm:spPr/>
      <dgm:t>
        <a:bodyPr/>
        <a:lstStyle/>
        <a:p>
          <a:endParaRPr lang="en-GB"/>
        </a:p>
      </dgm:t>
    </dgm:pt>
    <dgm:pt modelId="{FD085DBF-17A1-4348-A7F1-FBDDF0568FC6}" type="pres">
      <dgm:prSet presAssocID="{46FF841B-8F27-4AB1-9A4E-062399021B08}" presName="spMid" presStyleCnt="0"/>
      <dgm:spPr/>
    </dgm:pt>
    <dgm:pt modelId="{03DAFA35-1CEA-4F16-9CBD-B44C62328488}" type="pres">
      <dgm:prSet presAssocID="{D0091444-0012-4A08-8629-4E24CA315929}" presName="chevronComposite1" presStyleCnt="0"/>
      <dgm:spPr/>
    </dgm:pt>
    <dgm:pt modelId="{6D48356C-F7BA-411D-9A27-2A0788A14867}" type="pres">
      <dgm:prSet presAssocID="{D0091444-0012-4A08-8629-4E24CA315929}" presName="chevron1" presStyleLbl="sibTrans2D1" presStyleIdx="1" presStyleCnt="2"/>
      <dgm:spPr/>
    </dgm:pt>
    <dgm:pt modelId="{ADF81EAB-86B6-4317-8E1B-8122C06157A3}" type="pres">
      <dgm:prSet presAssocID="{D0091444-0012-4A08-8629-4E24CA315929}" presName="spChevron1" presStyleCnt="0"/>
      <dgm:spPr/>
    </dgm:pt>
    <dgm:pt modelId="{C8984B28-DE3F-42C5-A51B-0EFE79C25F17}" type="pres">
      <dgm:prSet presAssocID="{BE844F43-A308-49FB-9174-759C1E9BB9BD}" presName="last" presStyleCnt="0"/>
      <dgm:spPr/>
    </dgm:pt>
    <dgm:pt modelId="{A6D85CA4-09A9-4549-A393-97894299FB45}" type="pres">
      <dgm:prSet presAssocID="{BE844F43-A308-49FB-9174-759C1E9BB9BD}" presName="circleTx" presStyleLbl="node1" presStyleIdx="18" presStyleCnt="19" custLinFactNeighborX="3665" custLinFactNeighborY="-622"/>
      <dgm:spPr/>
      <dgm:t>
        <a:bodyPr/>
        <a:lstStyle/>
        <a:p>
          <a:endParaRPr lang="en-GB"/>
        </a:p>
      </dgm:t>
    </dgm:pt>
    <dgm:pt modelId="{71CCF093-8759-493E-9BC6-19727867C243}" type="pres">
      <dgm:prSet presAssocID="{BE844F43-A308-49FB-9174-759C1E9BB9BD}" presName="spN" presStyleCnt="0"/>
      <dgm:spPr/>
    </dgm:pt>
  </dgm:ptLst>
  <dgm:cxnLst>
    <dgm:cxn modelId="{5E534596-0B27-4079-B211-B06774876B5D}" type="presOf" srcId="{D26DF0A2-94EB-4483-80D7-D27D61412776}" destId="{F956737E-3500-47C9-9295-826205637517}" srcOrd="0" destOrd="0" presId="urn:microsoft.com/office/officeart/2009/3/layout/RandomtoResultProcess"/>
    <dgm:cxn modelId="{106E5BF1-7B2C-4DDB-896C-E1F92C5F2DB9}" srcId="{D26DF0A2-94EB-4483-80D7-D27D61412776}" destId="{B64F9341-6D2F-44A1-9B89-346B692D2920}" srcOrd="0" destOrd="0" parTransId="{5870F8DF-268E-4321-8853-C5F021A20BB0}" sibTransId="{92FC04DB-3E80-483F-B7C3-9687D3B73D03}"/>
    <dgm:cxn modelId="{1599E474-5D56-4A3E-A29A-5FADCA4F1283}" srcId="{D26DF0A2-94EB-4483-80D7-D27D61412776}" destId="{BE844F43-A308-49FB-9174-759C1E9BB9BD}" srcOrd="2" destOrd="0" parTransId="{7BE46073-AD17-4539-962C-F65908A41C0B}" sibTransId="{380B53D4-FD21-4245-9ADE-AFD0ABBEC42E}"/>
    <dgm:cxn modelId="{36D5F9B0-2E4D-47A0-B85B-0F3FF9170883}" srcId="{D26DF0A2-94EB-4483-80D7-D27D61412776}" destId="{46FF841B-8F27-4AB1-9A4E-062399021B08}" srcOrd="1" destOrd="0" parTransId="{E704F4C1-7131-4D9A-83C3-5F75031074E5}" sibTransId="{D0091444-0012-4A08-8629-4E24CA315929}"/>
    <dgm:cxn modelId="{113659AE-0215-4237-A00E-BDF659D97AA7}" type="presOf" srcId="{BE844F43-A308-49FB-9174-759C1E9BB9BD}" destId="{A6D85CA4-09A9-4549-A393-97894299FB45}" srcOrd="0" destOrd="0" presId="urn:microsoft.com/office/officeart/2009/3/layout/RandomtoResultProcess"/>
    <dgm:cxn modelId="{FFA99614-8E8F-4499-8694-96B88E5CFFB5}" type="presOf" srcId="{46FF841B-8F27-4AB1-9A4E-062399021B08}" destId="{890800AC-BA4A-454C-AF5B-087E54C6E93C}" srcOrd="0" destOrd="0" presId="urn:microsoft.com/office/officeart/2009/3/layout/RandomtoResultProcess"/>
    <dgm:cxn modelId="{C754C792-942F-4515-BFCF-ABA6E33980B4}" type="presOf" srcId="{B64F9341-6D2F-44A1-9B89-346B692D2920}" destId="{EEFE8191-62DD-4FE5-931A-63CE16C43B4E}" srcOrd="0" destOrd="0" presId="urn:microsoft.com/office/officeart/2009/3/layout/RandomtoResultProcess"/>
    <dgm:cxn modelId="{268DB068-9F1F-4102-95D7-F9D8C729B50C}" type="presParOf" srcId="{F956737E-3500-47C9-9295-826205637517}" destId="{5F2EC4C3-C254-4907-ADD8-8A11B20AB9D8}" srcOrd="0" destOrd="0" presId="urn:microsoft.com/office/officeart/2009/3/layout/RandomtoResultProcess"/>
    <dgm:cxn modelId="{59111505-4769-493A-B6D1-308960B48201}" type="presParOf" srcId="{5F2EC4C3-C254-4907-ADD8-8A11B20AB9D8}" destId="{EEFE8191-62DD-4FE5-931A-63CE16C43B4E}" srcOrd="0" destOrd="0" presId="urn:microsoft.com/office/officeart/2009/3/layout/RandomtoResultProcess"/>
    <dgm:cxn modelId="{7F7DB7DA-0EB8-4FCA-BE4B-2DDA4FD63DC2}" type="presParOf" srcId="{5F2EC4C3-C254-4907-ADD8-8A11B20AB9D8}" destId="{40B4051E-395F-421C-879E-B693E2477EE5}" srcOrd="1" destOrd="0" presId="urn:microsoft.com/office/officeart/2009/3/layout/RandomtoResultProcess"/>
    <dgm:cxn modelId="{FDCB4B1F-510A-4C79-8E49-B05EC6CBD232}" type="presParOf" srcId="{5F2EC4C3-C254-4907-ADD8-8A11B20AB9D8}" destId="{4D172350-B8F3-4268-9033-078077CB211C}" srcOrd="2" destOrd="0" presId="urn:microsoft.com/office/officeart/2009/3/layout/RandomtoResultProcess"/>
    <dgm:cxn modelId="{6DF4642B-DBAB-4D47-A376-8AB92E015B5A}" type="presParOf" srcId="{5F2EC4C3-C254-4907-ADD8-8A11B20AB9D8}" destId="{51216722-0A0D-4C89-8138-5925DD200501}" srcOrd="3" destOrd="0" presId="urn:microsoft.com/office/officeart/2009/3/layout/RandomtoResultProcess"/>
    <dgm:cxn modelId="{D11A9ECD-863A-4086-B886-9AFB62A5A0D4}" type="presParOf" srcId="{5F2EC4C3-C254-4907-ADD8-8A11B20AB9D8}" destId="{D2BB1F1A-A7CD-436F-A21F-4633E5EF16D4}" srcOrd="4" destOrd="0" presId="urn:microsoft.com/office/officeart/2009/3/layout/RandomtoResultProcess"/>
    <dgm:cxn modelId="{D66B4F53-851B-428B-8584-2F275EF4BBF6}" type="presParOf" srcId="{5F2EC4C3-C254-4907-ADD8-8A11B20AB9D8}" destId="{43A67ABE-8EE8-4635-A24E-E1B096EB55D3}" srcOrd="5" destOrd="0" presId="urn:microsoft.com/office/officeart/2009/3/layout/RandomtoResultProcess"/>
    <dgm:cxn modelId="{28ED41BC-DB9E-4516-801F-0400FC939A52}" type="presParOf" srcId="{5F2EC4C3-C254-4907-ADD8-8A11B20AB9D8}" destId="{530825D8-A8D2-4044-8C1A-9048680E01EA}" srcOrd="6" destOrd="0" presId="urn:microsoft.com/office/officeart/2009/3/layout/RandomtoResultProcess"/>
    <dgm:cxn modelId="{912A44D6-3A71-47E6-8FF9-ABFE9E65F0B6}" type="presParOf" srcId="{5F2EC4C3-C254-4907-ADD8-8A11B20AB9D8}" destId="{B3B2B332-B8F8-43D1-B288-7FF2D3087825}" srcOrd="7" destOrd="0" presId="urn:microsoft.com/office/officeart/2009/3/layout/RandomtoResultProcess"/>
    <dgm:cxn modelId="{14EB96DC-2326-4C75-881E-10664DAA49E3}" type="presParOf" srcId="{5F2EC4C3-C254-4907-ADD8-8A11B20AB9D8}" destId="{B39109B1-D79F-4293-AE04-01C90B5D482F}" srcOrd="8" destOrd="0" presId="urn:microsoft.com/office/officeart/2009/3/layout/RandomtoResultProcess"/>
    <dgm:cxn modelId="{AACA322B-5CC3-4404-A27E-FFF0459FF01C}" type="presParOf" srcId="{5F2EC4C3-C254-4907-ADD8-8A11B20AB9D8}" destId="{F2FA02DE-D967-407F-9046-D46C93E043CB}" srcOrd="9" destOrd="0" presId="urn:microsoft.com/office/officeart/2009/3/layout/RandomtoResultProcess"/>
    <dgm:cxn modelId="{6B38BCBA-75AA-4EE3-8650-223B39A42072}" type="presParOf" srcId="{5F2EC4C3-C254-4907-ADD8-8A11B20AB9D8}" destId="{B6FC1E49-6D98-496D-8F3C-19AB190737BF}" srcOrd="10" destOrd="0" presId="urn:microsoft.com/office/officeart/2009/3/layout/RandomtoResultProcess"/>
    <dgm:cxn modelId="{BFDEFD3D-8B75-47AC-BECC-37AF27343297}" type="presParOf" srcId="{5F2EC4C3-C254-4907-ADD8-8A11B20AB9D8}" destId="{F5DD7B7E-5A16-4888-97BE-DA3A0089C7B4}" srcOrd="11" destOrd="0" presId="urn:microsoft.com/office/officeart/2009/3/layout/RandomtoResultProcess"/>
    <dgm:cxn modelId="{4721DE46-F6D9-4469-AA74-DCCF214024E4}" type="presParOf" srcId="{5F2EC4C3-C254-4907-ADD8-8A11B20AB9D8}" destId="{FFF57DB9-B689-493F-8170-0638519319C4}" srcOrd="12" destOrd="0" presId="urn:microsoft.com/office/officeart/2009/3/layout/RandomtoResultProcess"/>
    <dgm:cxn modelId="{3135CCCF-5307-441B-9FAE-EED0BE73F85F}" type="presParOf" srcId="{5F2EC4C3-C254-4907-ADD8-8A11B20AB9D8}" destId="{9A606717-3311-4B1E-B1BE-4B5101ECFE7B}" srcOrd="13" destOrd="0" presId="urn:microsoft.com/office/officeart/2009/3/layout/RandomtoResultProcess"/>
    <dgm:cxn modelId="{F20E4925-D26B-4982-8842-6B13A1DC42B5}" type="presParOf" srcId="{5F2EC4C3-C254-4907-ADD8-8A11B20AB9D8}" destId="{3A620112-E3D6-4B8F-9F12-00C61B7F861D}" srcOrd="14" destOrd="0" presId="urn:microsoft.com/office/officeart/2009/3/layout/RandomtoResultProcess"/>
    <dgm:cxn modelId="{E9CF04A8-2743-4BE8-B29F-BB05F7AA1BF2}" type="presParOf" srcId="{5F2EC4C3-C254-4907-ADD8-8A11B20AB9D8}" destId="{C3229725-7B33-4E69-BF43-7F8813B7568F}" srcOrd="15" destOrd="0" presId="urn:microsoft.com/office/officeart/2009/3/layout/RandomtoResultProcess"/>
    <dgm:cxn modelId="{C29F5135-D607-48E0-861E-EBF8C7351320}" type="presParOf" srcId="{5F2EC4C3-C254-4907-ADD8-8A11B20AB9D8}" destId="{858872F0-A2E3-4BFE-AB0D-FAD208916E47}" srcOrd="16" destOrd="0" presId="urn:microsoft.com/office/officeart/2009/3/layout/RandomtoResultProcess"/>
    <dgm:cxn modelId="{50901F1E-93AA-49B9-ADA0-57BAD0368425}" type="presParOf" srcId="{5F2EC4C3-C254-4907-ADD8-8A11B20AB9D8}" destId="{D42B8C6C-706F-4810-A3B0-B6E48493C0B3}" srcOrd="17" destOrd="0" presId="urn:microsoft.com/office/officeart/2009/3/layout/RandomtoResultProcess"/>
    <dgm:cxn modelId="{C3E3CC92-17E2-4FB4-AD9A-00D2D600E69A}" type="presParOf" srcId="{5F2EC4C3-C254-4907-ADD8-8A11B20AB9D8}" destId="{119CC824-EB33-4EFA-9327-AE034F3AA0EF}" srcOrd="18" destOrd="0" presId="urn:microsoft.com/office/officeart/2009/3/layout/RandomtoResultProcess"/>
    <dgm:cxn modelId="{3FCC099A-F76C-4A5D-B002-DF30D3A1DE4C}" type="presParOf" srcId="{F956737E-3500-47C9-9295-826205637517}" destId="{1C2DBECA-C5FD-46A4-8FCA-15A068A8C27F}" srcOrd="1" destOrd="0" presId="urn:microsoft.com/office/officeart/2009/3/layout/RandomtoResultProcess"/>
    <dgm:cxn modelId="{6727AC73-36E1-484D-8131-8A80DEBBEA8E}" type="presParOf" srcId="{1C2DBECA-C5FD-46A4-8FCA-15A068A8C27F}" destId="{0EDABE37-4B7D-45E0-ADC8-A86A33BF2A98}" srcOrd="0" destOrd="0" presId="urn:microsoft.com/office/officeart/2009/3/layout/RandomtoResultProcess"/>
    <dgm:cxn modelId="{166751AD-4D6E-4BC6-B2B8-3F819A6E3B31}" type="presParOf" srcId="{1C2DBECA-C5FD-46A4-8FCA-15A068A8C27F}" destId="{5376CFD3-93BC-4072-9768-0D9E9B2851F2}" srcOrd="1" destOrd="0" presId="urn:microsoft.com/office/officeart/2009/3/layout/RandomtoResultProcess"/>
    <dgm:cxn modelId="{4E4ABD3F-D16A-4BE7-9804-9CAE77BB4FFB}" type="presParOf" srcId="{F956737E-3500-47C9-9295-826205637517}" destId="{BA70A77B-43FA-4BF3-9F43-7894C56FDA72}" srcOrd="2" destOrd="0" presId="urn:microsoft.com/office/officeart/2009/3/layout/RandomtoResultProcess"/>
    <dgm:cxn modelId="{D47DAA6D-0324-498B-88F3-3EFEF5DBDD6D}" type="presParOf" srcId="{BA70A77B-43FA-4BF3-9F43-7894C56FDA72}" destId="{890800AC-BA4A-454C-AF5B-087E54C6E93C}" srcOrd="0" destOrd="0" presId="urn:microsoft.com/office/officeart/2009/3/layout/RandomtoResultProcess"/>
    <dgm:cxn modelId="{04EC0BC7-F632-4D23-95B5-0AEC822071DC}" type="presParOf" srcId="{BA70A77B-43FA-4BF3-9F43-7894C56FDA72}" destId="{FD085DBF-17A1-4348-A7F1-FBDDF0568FC6}" srcOrd="1" destOrd="0" presId="urn:microsoft.com/office/officeart/2009/3/layout/RandomtoResultProcess"/>
    <dgm:cxn modelId="{6D82B9BA-91AE-4F83-8807-2F199B653795}" type="presParOf" srcId="{F956737E-3500-47C9-9295-826205637517}" destId="{03DAFA35-1CEA-4F16-9CBD-B44C62328488}" srcOrd="3" destOrd="0" presId="urn:microsoft.com/office/officeart/2009/3/layout/RandomtoResultProcess"/>
    <dgm:cxn modelId="{11572028-233E-4F0E-8883-08AC009D2DD6}" type="presParOf" srcId="{03DAFA35-1CEA-4F16-9CBD-B44C62328488}" destId="{6D48356C-F7BA-411D-9A27-2A0788A14867}" srcOrd="0" destOrd="0" presId="urn:microsoft.com/office/officeart/2009/3/layout/RandomtoResultProcess"/>
    <dgm:cxn modelId="{62089A82-6F5C-4B51-8A74-731881888EC1}" type="presParOf" srcId="{03DAFA35-1CEA-4F16-9CBD-B44C62328488}" destId="{ADF81EAB-86B6-4317-8E1B-8122C06157A3}" srcOrd="1" destOrd="0" presId="urn:microsoft.com/office/officeart/2009/3/layout/RandomtoResultProcess"/>
    <dgm:cxn modelId="{B769D159-B7F7-4C59-AB8E-2A512AED838D}" type="presParOf" srcId="{F956737E-3500-47C9-9295-826205637517}" destId="{C8984B28-DE3F-42C5-A51B-0EFE79C25F17}" srcOrd="4" destOrd="0" presId="urn:microsoft.com/office/officeart/2009/3/layout/RandomtoResultProcess"/>
    <dgm:cxn modelId="{5398585C-1F01-4B7B-9513-2FF1A27C04BC}" type="presParOf" srcId="{C8984B28-DE3F-42C5-A51B-0EFE79C25F17}" destId="{A6D85CA4-09A9-4549-A393-97894299FB45}" srcOrd="0" destOrd="0" presId="urn:microsoft.com/office/officeart/2009/3/layout/RandomtoResultProcess"/>
    <dgm:cxn modelId="{A5C59EDF-9149-4895-A08F-AACAB11595B1}" type="presParOf" srcId="{C8984B28-DE3F-42C5-A51B-0EFE79C25F17}" destId="{71CCF093-8759-493E-9BC6-19727867C243}"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947208-DFE0-45E8-9711-AE1860686B7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1D621905-E305-4757-B285-BDF3D72CEC1A}">
      <dgm:prSet/>
      <dgm:spPr/>
      <dgm:t>
        <a:bodyPr/>
        <a:lstStyle/>
        <a:p>
          <a:pPr algn="ctr" rtl="0"/>
          <a:r>
            <a:rPr lang="en-GB" b="1" i="1" dirty="0" smtClean="0"/>
            <a:t>Create One…</a:t>
          </a:r>
          <a:endParaRPr lang="en-GB" dirty="0"/>
        </a:p>
      </dgm:t>
    </dgm:pt>
    <dgm:pt modelId="{44AD2A84-1DF8-4329-8082-4F61B54B0513}" type="parTrans" cxnId="{3BC452E2-9485-49DB-A752-CD7D71C6083A}">
      <dgm:prSet/>
      <dgm:spPr/>
      <dgm:t>
        <a:bodyPr/>
        <a:lstStyle/>
        <a:p>
          <a:pPr algn="ctr"/>
          <a:endParaRPr lang="en-GB"/>
        </a:p>
      </dgm:t>
    </dgm:pt>
    <dgm:pt modelId="{29F83113-23BC-4DD6-9F98-E9550C997F34}" type="sibTrans" cxnId="{3BC452E2-9485-49DB-A752-CD7D71C6083A}">
      <dgm:prSet/>
      <dgm:spPr/>
      <dgm:t>
        <a:bodyPr/>
        <a:lstStyle/>
        <a:p>
          <a:pPr algn="ctr"/>
          <a:endParaRPr lang="en-GB"/>
        </a:p>
      </dgm:t>
    </dgm:pt>
    <dgm:pt modelId="{C796567E-91AC-49C0-AC9B-50178506BE50}" type="pres">
      <dgm:prSet presAssocID="{B6947208-DFE0-45E8-9711-AE1860686B70}" presName="linear" presStyleCnt="0">
        <dgm:presLayoutVars>
          <dgm:animLvl val="lvl"/>
          <dgm:resizeHandles val="exact"/>
        </dgm:presLayoutVars>
      </dgm:prSet>
      <dgm:spPr/>
      <dgm:t>
        <a:bodyPr/>
        <a:lstStyle/>
        <a:p>
          <a:endParaRPr lang="en-GB"/>
        </a:p>
      </dgm:t>
    </dgm:pt>
    <dgm:pt modelId="{DB4BC707-9CB8-4BDD-B4F0-508C0D83C0C0}" type="pres">
      <dgm:prSet presAssocID="{1D621905-E305-4757-B285-BDF3D72CEC1A}" presName="parentText" presStyleLbl="node1" presStyleIdx="0" presStyleCnt="1">
        <dgm:presLayoutVars>
          <dgm:chMax val="0"/>
          <dgm:bulletEnabled val="1"/>
        </dgm:presLayoutVars>
      </dgm:prSet>
      <dgm:spPr/>
      <dgm:t>
        <a:bodyPr/>
        <a:lstStyle/>
        <a:p>
          <a:endParaRPr lang="en-GB"/>
        </a:p>
      </dgm:t>
    </dgm:pt>
  </dgm:ptLst>
  <dgm:cxnLst>
    <dgm:cxn modelId="{895B9EEF-6719-423F-9113-C3D85FE335C7}" type="presOf" srcId="{1D621905-E305-4757-B285-BDF3D72CEC1A}" destId="{DB4BC707-9CB8-4BDD-B4F0-508C0D83C0C0}" srcOrd="0" destOrd="0" presId="urn:microsoft.com/office/officeart/2005/8/layout/vList2"/>
    <dgm:cxn modelId="{3BC452E2-9485-49DB-A752-CD7D71C6083A}" srcId="{B6947208-DFE0-45E8-9711-AE1860686B70}" destId="{1D621905-E305-4757-B285-BDF3D72CEC1A}" srcOrd="0" destOrd="0" parTransId="{44AD2A84-1DF8-4329-8082-4F61B54B0513}" sibTransId="{29F83113-23BC-4DD6-9F98-E9550C997F34}"/>
    <dgm:cxn modelId="{DAF80CD8-3730-43B8-BF0D-3B8B72B52BCC}" type="presOf" srcId="{B6947208-DFE0-45E8-9711-AE1860686B70}" destId="{C796567E-91AC-49C0-AC9B-50178506BE50}" srcOrd="0" destOrd="0" presId="urn:microsoft.com/office/officeart/2005/8/layout/vList2"/>
    <dgm:cxn modelId="{2FB50C42-4D9A-426C-A22E-3E93199F83D0}" type="presParOf" srcId="{C796567E-91AC-49C0-AC9B-50178506BE50}" destId="{DB4BC707-9CB8-4BDD-B4F0-508C0D83C0C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947208-DFE0-45E8-9711-AE1860686B7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1D621905-E305-4757-B285-BDF3D72CEC1A}">
      <dgm:prSet/>
      <dgm:spPr/>
      <dgm:t>
        <a:bodyPr/>
        <a:lstStyle/>
        <a:p>
          <a:pPr algn="ctr" rtl="0"/>
          <a:r>
            <a:rPr lang="en-GB" b="1" i="1" dirty="0" smtClean="0"/>
            <a:t>Chose don’t be chosen</a:t>
          </a:r>
          <a:endParaRPr lang="en-GB" dirty="0"/>
        </a:p>
      </dgm:t>
    </dgm:pt>
    <dgm:pt modelId="{44AD2A84-1DF8-4329-8082-4F61B54B0513}" type="parTrans" cxnId="{3BC452E2-9485-49DB-A752-CD7D71C6083A}">
      <dgm:prSet/>
      <dgm:spPr/>
      <dgm:t>
        <a:bodyPr/>
        <a:lstStyle/>
        <a:p>
          <a:pPr algn="ctr"/>
          <a:endParaRPr lang="en-GB"/>
        </a:p>
      </dgm:t>
    </dgm:pt>
    <dgm:pt modelId="{29F83113-23BC-4DD6-9F98-E9550C997F34}" type="sibTrans" cxnId="{3BC452E2-9485-49DB-A752-CD7D71C6083A}">
      <dgm:prSet/>
      <dgm:spPr/>
      <dgm:t>
        <a:bodyPr/>
        <a:lstStyle/>
        <a:p>
          <a:pPr algn="ctr"/>
          <a:endParaRPr lang="en-GB"/>
        </a:p>
      </dgm:t>
    </dgm:pt>
    <dgm:pt modelId="{C796567E-91AC-49C0-AC9B-50178506BE50}" type="pres">
      <dgm:prSet presAssocID="{B6947208-DFE0-45E8-9711-AE1860686B70}" presName="linear" presStyleCnt="0">
        <dgm:presLayoutVars>
          <dgm:animLvl val="lvl"/>
          <dgm:resizeHandles val="exact"/>
        </dgm:presLayoutVars>
      </dgm:prSet>
      <dgm:spPr/>
      <dgm:t>
        <a:bodyPr/>
        <a:lstStyle/>
        <a:p>
          <a:endParaRPr lang="en-GB"/>
        </a:p>
      </dgm:t>
    </dgm:pt>
    <dgm:pt modelId="{DB4BC707-9CB8-4BDD-B4F0-508C0D83C0C0}" type="pres">
      <dgm:prSet presAssocID="{1D621905-E305-4757-B285-BDF3D72CEC1A}" presName="parentText" presStyleLbl="node1" presStyleIdx="0" presStyleCnt="1">
        <dgm:presLayoutVars>
          <dgm:chMax val="0"/>
          <dgm:bulletEnabled val="1"/>
        </dgm:presLayoutVars>
      </dgm:prSet>
      <dgm:spPr/>
      <dgm:t>
        <a:bodyPr/>
        <a:lstStyle/>
        <a:p>
          <a:endParaRPr lang="en-GB"/>
        </a:p>
      </dgm:t>
    </dgm:pt>
  </dgm:ptLst>
  <dgm:cxnLst>
    <dgm:cxn modelId="{5872C5F8-B6FF-40E1-9C43-AF2468BE5D95}" type="presOf" srcId="{1D621905-E305-4757-B285-BDF3D72CEC1A}" destId="{DB4BC707-9CB8-4BDD-B4F0-508C0D83C0C0}" srcOrd="0" destOrd="0" presId="urn:microsoft.com/office/officeart/2005/8/layout/vList2"/>
    <dgm:cxn modelId="{3BC452E2-9485-49DB-A752-CD7D71C6083A}" srcId="{B6947208-DFE0-45E8-9711-AE1860686B70}" destId="{1D621905-E305-4757-B285-BDF3D72CEC1A}" srcOrd="0" destOrd="0" parTransId="{44AD2A84-1DF8-4329-8082-4F61B54B0513}" sibTransId="{29F83113-23BC-4DD6-9F98-E9550C997F34}"/>
    <dgm:cxn modelId="{0DCE2A4C-858A-4EC1-BBBD-B0F26C45C364}" type="presOf" srcId="{B6947208-DFE0-45E8-9711-AE1860686B70}" destId="{C796567E-91AC-49C0-AC9B-50178506BE50}" srcOrd="0" destOrd="0" presId="urn:microsoft.com/office/officeart/2005/8/layout/vList2"/>
    <dgm:cxn modelId="{81C9AC98-3A4E-4DCF-80B3-68A3F33C40ED}" type="presParOf" srcId="{C796567E-91AC-49C0-AC9B-50178506BE50}" destId="{DB4BC707-9CB8-4BDD-B4F0-508C0D83C0C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0E1A8-3E0B-4AA1-A21F-46B992A113E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5E84412B-B2B6-49E5-8E97-E389A3F01BBB}">
      <dgm:prSet/>
      <dgm:spPr/>
      <dgm:t>
        <a:bodyPr/>
        <a:lstStyle/>
        <a:p>
          <a:pPr rtl="0"/>
          <a:r>
            <a:rPr lang="en-GB" dirty="0" smtClean="0">
              <a:solidFill>
                <a:srgbClr val="002060"/>
              </a:solidFill>
            </a:rPr>
            <a:t>Strong business case demonstrating revenue yield</a:t>
          </a:r>
          <a:endParaRPr lang="en-GB" dirty="0">
            <a:solidFill>
              <a:srgbClr val="002060"/>
            </a:solidFill>
          </a:endParaRPr>
        </a:p>
      </dgm:t>
    </dgm:pt>
    <dgm:pt modelId="{1010AAA3-77B5-49B7-B9E6-8D45434A4E87}" type="parTrans" cxnId="{814F923E-3BD4-4D5A-8955-BA73A1E192E6}">
      <dgm:prSet/>
      <dgm:spPr/>
      <dgm:t>
        <a:bodyPr/>
        <a:lstStyle/>
        <a:p>
          <a:endParaRPr lang="en-GB"/>
        </a:p>
      </dgm:t>
    </dgm:pt>
    <dgm:pt modelId="{CA7DFA3F-185F-459C-A185-845E112DAD56}" type="sibTrans" cxnId="{814F923E-3BD4-4D5A-8955-BA73A1E192E6}">
      <dgm:prSet/>
      <dgm:spPr/>
      <dgm:t>
        <a:bodyPr/>
        <a:lstStyle/>
        <a:p>
          <a:endParaRPr lang="en-GB"/>
        </a:p>
      </dgm:t>
    </dgm:pt>
    <dgm:pt modelId="{F75A6796-FEF9-4459-AA5B-77C7F28AB577}">
      <dgm:prSet/>
      <dgm:spPr/>
      <dgm:t>
        <a:bodyPr/>
        <a:lstStyle/>
        <a:p>
          <a:pPr rtl="0"/>
          <a:r>
            <a:rPr lang="en-GB" b="1" smtClean="0"/>
            <a:t>Stimulate a pro- active partner culture</a:t>
          </a:r>
          <a:endParaRPr lang="en-GB"/>
        </a:p>
      </dgm:t>
    </dgm:pt>
    <dgm:pt modelId="{0880A7B7-FE8A-449C-A40F-D81254E37FFB}" type="parTrans" cxnId="{642D19D5-9519-4261-8C3E-86F4B8F6B7AD}">
      <dgm:prSet/>
      <dgm:spPr/>
      <dgm:t>
        <a:bodyPr/>
        <a:lstStyle/>
        <a:p>
          <a:endParaRPr lang="en-GB"/>
        </a:p>
      </dgm:t>
    </dgm:pt>
    <dgm:pt modelId="{3AB51F88-9C49-4819-B06B-3D7EA557F22F}" type="sibTrans" cxnId="{642D19D5-9519-4261-8C3E-86F4B8F6B7AD}">
      <dgm:prSet/>
      <dgm:spPr/>
      <dgm:t>
        <a:bodyPr/>
        <a:lstStyle/>
        <a:p>
          <a:endParaRPr lang="en-GB"/>
        </a:p>
      </dgm:t>
    </dgm:pt>
    <dgm:pt modelId="{12562069-69DB-462F-B8F7-CD58441C4C80}">
      <dgm:prSet/>
      <dgm:spPr/>
      <dgm:t>
        <a:bodyPr/>
        <a:lstStyle/>
        <a:p>
          <a:pPr rtl="0"/>
          <a:r>
            <a:rPr lang="en-GB" smtClean="0">
              <a:solidFill>
                <a:srgbClr val="002060"/>
              </a:solidFill>
            </a:rPr>
            <a:t>Joint business plan (Executive Sponsored performance clause)</a:t>
          </a:r>
          <a:endParaRPr lang="en-GB">
            <a:solidFill>
              <a:srgbClr val="002060"/>
            </a:solidFill>
          </a:endParaRPr>
        </a:p>
      </dgm:t>
    </dgm:pt>
    <dgm:pt modelId="{C8DDAB7A-A13D-4F66-A290-59DA85D3F014}" type="parTrans" cxnId="{25B50FCE-1F78-4C3B-AD73-356DDF06637D}">
      <dgm:prSet/>
      <dgm:spPr/>
      <dgm:t>
        <a:bodyPr/>
        <a:lstStyle/>
        <a:p>
          <a:endParaRPr lang="en-GB"/>
        </a:p>
      </dgm:t>
    </dgm:pt>
    <dgm:pt modelId="{3D74336D-E260-43C1-B98C-462E8C46ACAF}" type="sibTrans" cxnId="{25B50FCE-1F78-4C3B-AD73-356DDF06637D}">
      <dgm:prSet/>
      <dgm:spPr/>
      <dgm:t>
        <a:bodyPr/>
        <a:lstStyle/>
        <a:p>
          <a:endParaRPr lang="en-GB"/>
        </a:p>
      </dgm:t>
    </dgm:pt>
    <dgm:pt modelId="{0DF86B89-D592-42C2-A02B-3EB82E55A0F2}">
      <dgm:prSet/>
      <dgm:spPr/>
      <dgm:t>
        <a:bodyPr/>
        <a:lstStyle/>
        <a:p>
          <a:pPr rtl="0"/>
          <a:r>
            <a:rPr lang="en-GB" smtClean="0">
              <a:solidFill>
                <a:srgbClr val="002060"/>
              </a:solidFill>
            </a:rPr>
            <a:t>Joint marketing fund (attach to reward/discount structure)</a:t>
          </a:r>
          <a:endParaRPr lang="en-GB">
            <a:solidFill>
              <a:srgbClr val="002060"/>
            </a:solidFill>
          </a:endParaRPr>
        </a:p>
      </dgm:t>
    </dgm:pt>
    <dgm:pt modelId="{D3E1D17D-ADF3-484E-B71A-D9820041115D}" type="parTrans" cxnId="{EC111C08-FBA3-4974-997E-205005EBA594}">
      <dgm:prSet/>
      <dgm:spPr/>
      <dgm:t>
        <a:bodyPr/>
        <a:lstStyle/>
        <a:p>
          <a:endParaRPr lang="en-GB"/>
        </a:p>
      </dgm:t>
    </dgm:pt>
    <dgm:pt modelId="{4C08D2BF-16D8-46CD-8510-B6625E1D5CEF}" type="sibTrans" cxnId="{EC111C08-FBA3-4974-997E-205005EBA594}">
      <dgm:prSet/>
      <dgm:spPr/>
      <dgm:t>
        <a:bodyPr/>
        <a:lstStyle/>
        <a:p>
          <a:endParaRPr lang="en-GB"/>
        </a:p>
      </dgm:t>
    </dgm:pt>
    <dgm:pt modelId="{E07D9306-4A85-425E-A1BF-D53BAF36F7A9}">
      <dgm:prSet/>
      <dgm:spPr/>
      <dgm:t>
        <a:bodyPr/>
        <a:lstStyle/>
        <a:p>
          <a:pPr rtl="0"/>
          <a:r>
            <a:rPr lang="en-GB" smtClean="0">
              <a:solidFill>
                <a:srgbClr val="002060"/>
              </a:solidFill>
            </a:rPr>
            <a:t>REVIEW, learn and implement improvements</a:t>
          </a:r>
          <a:endParaRPr lang="en-GB">
            <a:solidFill>
              <a:srgbClr val="002060"/>
            </a:solidFill>
          </a:endParaRPr>
        </a:p>
      </dgm:t>
    </dgm:pt>
    <dgm:pt modelId="{0770A4A6-3F63-46E5-8391-4052E29BC82F}" type="parTrans" cxnId="{BB76F7F6-5BD8-4200-A5AD-AFCD70FA9458}">
      <dgm:prSet/>
      <dgm:spPr/>
      <dgm:t>
        <a:bodyPr/>
        <a:lstStyle/>
        <a:p>
          <a:endParaRPr lang="en-GB"/>
        </a:p>
      </dgm:t>
    </dgm:pt>
    <dgm:pt modelId="{99CF91B9-D9DD-49D4-B2AE-AA972F66CADD}" type="sibTrans" cxnId="{BB76F7F6-5BD8-4200-A5AD-AFCD70FA9458}">
      <dgm:prSet/>
      <dgm:spPr/>
      <dgm:t>
        <a:bodyPr/>
        <a:lstStyle/>
        <a:p>
          <a:endParaRPr lang="en-GB"/>
        </a:p>
      </dgm:t>
    </dgm:pt>
    <dgm:pt modelId="{39B36BAE-1E9E-47E2-8004-FFA617E7E3A3}">
      <dgm:prSet/>
      <dgm:spPr/>
      <dgm:t>
        <a:bodyPr/>
        <a:lstStyle/>
        <a:p>
          <a:pPr rtl="0"/>
          <a:r>
            <a:rPr lang="en-GB" smtClean="0">
              <a:solidFill>
                <a:srgbClr val="002060"/>
              </a:solidFill>
            </a:rPr>
            <a:t>Structured training and support on products</a:t>
          </a:r>
          <a:endParaRPr lang="en-GB">
            <a:solidFill>
              <a:srgbClr val="002060"/>
            </a:solidFill>
          </a:endParaRPr>
        </a:p>
      </dgm:t>
    </dgm:pt>
    <dgm:pt modelId="{CDEB3D41-87A9-4943-930A-47DFDEA96B93}">
      <dgm:prSet/>
      <dgm:spPr/>
      <dgm:t>
        <a:bodyPr/>
        <a:lstStyle/>
        <a:p>
          <a:pPr rtl="0"/>
          <a:r>
            <a:rPr lang="en-GB" b="1" smtClean="0"/>
            <a:t>Empower partners with self-sufficiency</a:t>
          </a:r>
          <a:endParaRPr lang="en-GB"/>
        </a:p>
      </dgm:t>
    </dgm:pt>
    <dgm:pt modelId="{348F059D-6CA5-473C-A320-2805A8464141}" type="sibTrans" cxnId="{3C4F7B01-E141-431A-B3AD-DE7522DBD729}">
      <dgm:prSet/>
      <dgm:spPr/>
      <dgm:t>
        <a:bodyPr/>
        <a:lstStyle/>
        <a:p>
          <a:endParaRPr lang="en-GB"/>
        </a:p>
      </dgm:t>
    </dgm:pt>
    <dgm:pt modelId="{2BEF8ABF-E290-4E30-B83A-4B2A4DDEA918}" type="parTrans" cxnId="{3C4F7B01-E141-431A-B3AD-DE7522DBD729}">
      <dgm:prSet/>
      <dgm:spPr/>
      <dgm:t>
        <a:bodyPr/>
        <a:lstStyle/>
        <a:p>
          <a:endParaRPr lang="en-GB"/>
        </a:p>
      </dgm:t>
    </dgm:pt>
    <dgm:pt modelId="{6BEB76E9-CDB5-47ED-8D42-E1C435880A75}" type="sibTrans" cxnId="{7E8D5DAB-BD91-4F47-8A3A-C5DE26936CF0}">
      <dgm:prSet/>
      <dgm:spPr/>
      <dgm:t>
        <a:bodyPr/>
        <a:lstStyle/>
        <a:p>
          <a:endParaRPr lang="en-GB"/>
        </a:p>
      </dgm:t>
    </dgm:pt>
    <dgm:pt modelId="{EC4BC7B7-5E47-492C-96AC-16849FDE29EC}" type="parTrans" cxnId="{7E8D5DAB-BD91-4F47-8A3A-C5DE26936CF0}">
      <dgm:prSet/>
      <dgm:spPr/>
      <dgm:t>
        <a:bodyPr/>
        <a:lstStyle/>
        <a:p>
          <a:endParaRPr lang="en-GB"/>
        </a:p>
      </dgm:t>
    </dgm:pt>
    <dgm:pt modelId="{BA6A2BEE-9263-4D49-955B-6CEAE93E3AF5}">
      <dgm:prSet/>
      <dgm:spPr/>
      <dgm:t>
        <a:bodyPr/>
        <a:lstStyle/>
        <a:p>
          <a:pPr rtl="0"/>
          <a:r>
            <a:rPr lang="en-GB" b="1" dirty="0" smtClean="0"/>
            <a:t>Convince new Partners to sell YOUR product</a:t>
          </a:r>
          <a:endParaRPr lang="en-GB" dirty="0"/>
        </a:p>
      </dgm:t>
    </dgm:pt>
    <dgm:pt modelId="{F5E2FC43-CF61-45C3-BE7A-D070199000EF}" type="sibTrans" cxnId="{54D301EF-3D91-432A-B623-ACC2682015BE}">
      <dgm:prSet/>
      <dgm:spPr/>
      <dgm:t>
        <a:bodyPr/>
        <a:lstStyle/>
        <a:p>
          <a:endParaRPr lang="en-GB"/>
        </a:p>
      </dgm:t>
    </dgm:pt>
    <dgm:pt modelId="{EFF3BA32-B7C0-44E5-AFB3-52BD3538B0D2}" type="parTrans" cxnId="{54D301EF-3D91-432A-B623-ACC2682015BE}">
      <dgm:prSet/>
      <dgm:spPr/>
      <dgm:t>
        <a:bodyPr/>
        <a:lstStyle/>
        <a:p>
          <a:endParaRPr lang="en-GB"/>
        </a:p>
      </dgm:t>
    </dgm:pt>
    <dgm:pt modelId="{4952C7C1-7C9B-4E0C-B87A-C15E1FE7B11E}" type="pres">
      <dgm:prSet presAssocID="{61F0E1A8-3E0B-4AA1-A21F-46B992A113ED}" presName="Name0" presStyleCnt="0">
        <dgm:presLayoutVars>
          <dgm:dir/>
          <dgm:animLvl val="lvl"/>
          <dgm:resizeHandles val="exact"/>
        </dgm:presLayoutVars>
      </dgm:prSet>
      <dgm:spPr/>
      <dgm:t>
        <a:bodyPr/>
        <a:lstStyle/>
        <a:p>
          <a:endParaRPr lang="en-GB"/>
        </a:p>
      </dgm:t>
    </dgm:pt>
    <dgm:pt modelId="{D36A9C00-1ED0-4C5F-A9E1-5DD36556EB48}" type="pres">
      <dgm:prSet presAssocID="{F75A6796-FEF9-4459-AA5B-77C7F28AB577}" presName="boxAndChildren" presStyleCnt="0"/>
      <dgm:spPr/>
    </dgm:pt>
    <dgm:pt modelId="{DF9C4B50-4746-4384-A9B6-2BFDE9782081}" type="pres">
      <dgm:prSet presAssocID="{F75A6796-FEF9-4459-AA5B-77C7F28AB577}" presName="parentTextBox" presStyleLbl="node1" presStyleIdx="0" presStyleCnt="3"/>
      <dgm:spPr/>
      <dgm:t>
        <a:bodyPr/>
        <a:lstStyle/>
        <a:p>
          <a:endParaRPr lang="en-GB"/>
        </a:p>
      </dgm:t>
    </dgm:pt>
    <dgm:pt modelId="{9C876DE4-1724-4C4E-82A3-0515E6B02330}" type="pres">
      <dgm:prSet presAssocID="{F75A6796-FEF9-4459-AA5B-77C7F28AB577}" presName="entireBox" presStyleLbl="node1" presStyleIdx="0" presStyleCnt="3"/>
      <dgm:spPr/>
      <dgm:t>
        <a:bodyPr/>
        <a:lstStyle/>
        <a:p>
          <a:endParaRPr lang="en-GB"/>
        </a:p>
      </dgm:t>
    </dgm:pt>
    <dgm:pt modelId="{CB6F0902-4D60-433B-979F-BC8BB103585A}" type="pres">
      <dgm:prSet presAssocID="{F75A6796-FEF9-4459-AA5B-77C7F28AB577}" presName="descendantBox" presStyleCnt="0"/>
      <dgm:spPr/>
    </dgm:pt>
    <dgm:pt modelId="{10609EF6-CC3B-4B18-96FB-F50DF694CBBB}" type="pres">
      <dgm:prSet presAssocID="{12562069-69DB-462F-B8F7-CD58441C4C80}" presName="childTextBox" presStyleLbl="fgAccFollowNode1" presStyleIdx="0" presStyleCnt="5">
        <dgm:presLayoutVars>
          <dgm:bulletEnabled val="1"/>
        </dgm:presLayoutVars>
      </dgm:prSet>
      <dgm:spPr/>
      <dgm:t>
        <a:bodyPr/>
        <a:lstStyle/>
        <a:p>
          <a:endParaRPr lang="en-GB"/>
        </a:p>
      </dgm:t>
    </dgm:pt>
    <dgm:pt modelId="{7743ACD6-9D1F-46D3-B3C5-97502FA6CBC2}" type="pres">
      <dgm:prSet presAssocID="{0DF86B89-D592-42C2-A02B-3EB82E55A0F2}" presName="childTextBox" presStyleLbl="fgAccFollowNode1" presStyleIdx="1" presStyleCnt="5">
        <dgm:presLayoutVars>
          <dgm:bulletEnabled val="1"/>
        </dgm:presLayoutVars>
      </dgm:prSet>
      <dgm:spPr/>
      <dgm:t>
        <a:bodyPr/>
        <a:lstStyle/>
        <a:p>
          <a:endParaRPr lang="en-GB"/>
        </a:p>
      </dgm:t>
    </dgm:pt>
    <dgm:pt modelId="{AF1CAF56-C99F-47B6-A0AF-092AF35A7B73}" type="pres">
      <dgm:prSet presAssocID="{E07D9306-4A85-425E-A1BF-D53BAF36F7A9}" presName="childTextBox" presStyleLbl="fgAccFollowNode1" presStyleIdx="2" presStyleCnt="5">
        <dgm:presLayoutVars>
          <dgm:bulletEnabled val="1"/>
        </dgm:presLayoutVars>
      </dgm:prSet>
      <dgm:spPr/>
      <dgm:t>
        <a:bodyPr/>
        <a:lstStyle/>
        <a:p>
          <a:endParaRPr lang="en-GB"/>
        </a:p>
      </dgm:t>
    </dgm:pt>
    <dgm:pt modelId="{3909F434-88E3-45B4-AB24-82EA5D5D04B7}" type="pres">
      <dgm:prSet presAssocID="{348F059D-6CA5-473C-A320-2805A8464141}" presName="sp" presStyleCnt="0"/>
      <dgm:spPr/>
    </dgm:pt>
    <dgm:pt modelId="{87D3F9BD-20D1-4DA6-8BA3-36FA65992F0E}" type="pres">
      <dgm:prSet presAssocID="{CDEB3D41-87A9-4943-930A-47DFDEA96B93}" presName="arrowAndChildren" presStyleCnt="0"/>
      <dgm:spPr/>
    </dgm:pt>
    <dgm:pt modelId="{1FE6F55F-9EFA-4551-A54C-E6E46886FF79}" type="pres">
      <dgm:prSet presAssocID="{CDEB3D41-87A9-4943-930A-47DFDEA96B93}" presName="parentTextArrow" presStyleLbl="node1" presStyleIdx="0" presStyleCnt="3"/>
      <dgm:spPr/>
      <dgm:t>
        <a:bodyPr/>
        <a:lstStyle/>
        <a:p>
          <a:endParaRPr lang="en-GB"/>
        </a:p>
      </dgm:t>
    </dgm:pt>
    <dgm:pt modelId="{36576519-7EAE-40AE-ADB1-7C43ADDAAC58}" type="pres">
      <dgm:prSet presAssocID="{CDEB3D41-87A9-4943-930A-47DFDEA96B93}" presName="arrow" presStyleLbl="node1" presStyleIdx="1" presStyleCnt="3"/>
      <dgm:spPr/>
      <dgm:t>
        <a:bodyPr/>
        <a:lstStyle/>
        <a:p>
          <a:endParaRPr lang="en-GB"/>
        </a:p>
      </dgm:t>
    </dgm:pt>
    <dgm:pt modelId="{9DC50B85-0D51-4118-985B-C4C8631E690E}" type="pres">
      <dgm:prSet presAssocID="{CDEB3D41-87A9-4943-930A-47DFDEA96B93}" presName="descendantArrow" presStyleCnt="0"/>
      <dgm:spPr/>
    </dgm:pt>
    <dgm:pt modelId="{C7BEA57B-69B2-4F26-97C2-FADFE4F6F001}" type="pres">
      <dgm:prSet presAssocID="{39B36BAE-1E9E-47E2-8004-FFA617E7E3A3}" presName="childTextArrow" presStyleLbl="fgAccFollowNode1" presStyleIdx="3" presStyleCnt="5">
        <dgm:presLayoutVars>
          <dgm:bulletEnabled val="1"/>
        </dgm:presLayoutVars>
      </dgm:prSet>
      <dgm:spPr/>
      <dgm:t>
        <a:bodyPr/>
        <a:lstStyle/>
        <a:p>
          <a:endParaRPr lang="en-GB"/>
        </a:p>
      </dgm:t>
    </dgm:pt>
    <dgm:pt modelId="{FFFCCA87-8632-4527-8E1B-745027C2BEC7}" type="pres">
      <dgm:prSet presAssocID="{F5E2FC43-CF61-45C3-BE7A-D070199000EF}" presName="sp" presStyleCnt="0"/>
      <dgm:spPr/>
    </dgm:pt>
    <dgm:pt modelId="{7E35F574-691D-4A01-B52B-D1168F91FD1A}" type="pres">
      <dgm:prSet presAssocID="{BA6A2BEE-9263-4D49-955B-6CEAE93E3AF5}" presName="arrowAndChildren" presStyleCnt="0"/>
      <dgm:spPr/>
    </dgm:pt>
    <dgm:pt modelId="{580D4539-FB04-409E-B06F-7FC181D03C72}" type="pres">
      <dgm:prSet presAssocID="{BA6A2BEE-9263-4D49-955B-6CEAE93E3AF5}" presName="parentTextArrow" presStyleLbl="node1" presStyleIdx="1" presStyleCnt="3"/>
      <dgm:spPr/>
      <dgm:t>
        <a:bodyPr/>
        <a:lstStyle/>
        <a:p>
          <a:endParaRPr lang="en-GB"/>
        </a:p>
      </dgm:t>
    </dgm:pt>
    <dgm:pt modelId="{E1B5E521-3388-415A-884E-3D6F60FC768B}" type="pres">
      <dgm:prSet presAssocID="{BA6A2BEE-9263-4D49-955B-6CEAE93E3AF5}" presName="arrow" presStyleLbl="node1" presStyleIdx="2" presStyleCnt="3"/>
      <dgm:spPr/>
      <dgm:t>
        <a:bodyPr/>
        <a:lstStyle/>
        <a:p>
          <a:endParaRPr lang="en-GB"/>
        </a:p>
      </dgm:t>
    </dgm:pt>
    <dgm:pt modelId="{3FEAB082-A691-4689-9429-2AFA29513609}" type="pres">
      <dgm:prSet presAssocID="{BA6A2BEE-9263-4D49-955B-6CEAE93E3AF5}" presName="descendantArrow" presStyleCnt="0"/>
      <dgm:spPr/>
    </dgm:pt>
    <dgm:pt modelId="{180E981E-E9AA-43A5-AD28-577F98DF1E84}" type="pres">
      <dgm:prSet presAssocID="{5E84412B-B2B6-49E5-8E97-E389A3F01BBB}" presName="childTextArrow" presStyleLbl="fgAccFollowNode1" presStyleIdx="4" presStyleCnt="5">
        <dgm:presLayoutVars>
          <dgm:bulletEnabled val="1"/>
        </dgm:presLayoutVars>
      </dgm:prSet>
      <dgm:spPr/>
      <dgm:t>
        <a:bodyPr/>
        <a:lstStyle/>
        <a:p>
          <a:endParaRPr lang="en-GB"/>
        </a:p>
      </dgm:t>
    </dgm:pt>
  </dgm:ptLst>
  <dgm:cxnLst>
    <dgm:cxn modelId="{814F923E-3BD4-4D5A-8955-BA73A1E192E6}" srcId="{BA6A2BEE-9263-4D49-955B-6CEAE93E3AF5}" destId="{5E84412B-B2B6-49E5-8E97-E389A3F01BBB}" srcOrd="0" destOrd="0" parTransId="{1010AAA3-77B5-49B7-B9E6-8D45434A4E87}" sibTransId="{CA7DFA3F-185F-459C-A185-845E112DAD56}"/>
    <dgm:cxn modelId="{C79C6331-4A84-4B01-9D98-232E5252CADB}" type="presOf" srcId="{F75A6796-FEF9-4459-AA5B-77C7F28AB577}" destId="{9C876DE4-1724-4C4E-82A3-0515E6B02330}" srcOrd="1" destOrd="0" presId="urn:microsoft.com/office/officeart/2005/8/layout/process4"/>
    <dgm:cxn modelId="{25B50FCE-1F78-4C3B-AD73-356DDF06637D}" srcId="{F75A6796-FEF9-4459-AA5B-77C7F28AB577}" destId="{12562069-69DB-462F-B8F7-CD58441C4C80}" srcOrd="0" destOrd="0" parTransId="{C8DDAB7A-A13D-4F66-A290-59DA85D3F014}" sibTransId="{3D74336D-E260-43C1-B98C-462E8C46ACAF}"/>
    <dgm:cxn modelId="{1CECEFEB-E053-490F-ABBD-998738226A31}" type="presOf" srcId="{5E84412B-B2B6-49E5-8E97-E389A3F01BBB}" destId="{180E981E-E9AA-43A5-AD28-577F98DF1E84}" srcOrd="0" destOrd="0" presId="urn:microsoft.com/office/officeart/2005/8/layout/process4"/>
    <dgm:cxn modelId="{9DDAB56B-C2E6-4B26-B478-CAB3BF808745}" type="presOf" srcId="{61F0E1A8-3E0B-4AA1-A21F-46B992A113ED}" destId="{4952C7C1-7C9B-4E0C-B87A-C15E1FE7B11E}" srcOrd="0" destOrd="0" presId="urn:microsoft.com/office/officeart/2005/8/layout/process4"/>
    <dgm:cxn modelId="{86BCA60F-7366-4820-97DC-EB9DAEDDF0F7}" type="presOf" srcId="{E07D9306-4A85-425E-A1BF-D53BAF36F7A9}" destId="{AF1CAF56-C99F-47B6-A0AF-092AF35A7B73}" srcOrd="0" destOrd="0" presId="urn:microsoft.com/office/officeart/2005/8/layout/process4"/>
    <dgm:cxn modelId="{E1B20118-3965-4238-A4BE-7DE4A1AD333C}" type="presOf" srcId="{CDEB3D41-87A9-4943-930A-47DFDEA96B93}" destId="{36576519-7EAE-40AE-ADB1-7C43ADDAAC58}" srcOrd="1" destOrd="0" presId="urn:microsoft.com/office/officeart/2005/8/layout/process4"/>
    <dgm:cxn modelId="{8F5F6FB6-937C-4588-8789-A674DFADFAE4}" type="presOf" srcId="{39B36BAE-1E9E-47E2-8004-FFA617E7E3A3}" destId="{C7BEA57B-69B2-4F26-97C2-FADFE4F6F001}" srcOrd="0" destOrd="0" presId="urn:microsoft.com/office/officeart/2005/8/layout/process4"/>
    <dgm:cxn modelId="{7E8D5DAB-BD91-4F47-8A3A-C5DE26936CF0}" srcId="{CDEB3D41-87A9-4943-930A-47DFDEA96B93}" destId="{39B36BAE-1E9E-47E2-8004-FFA617E7E3A3}" srcOrd="0" destOrd="0" parTransId="{EC4BC7B7-5E47-492C-96AC-16849FDE29EC}" sibTransId="{6BEB76E9-CDB5-47ED-8D42-E1C435880A75}"/>
    <dgm:cxn modelId="{642D19D5-9519-4261-8C3E-86F4B8F6B7AD}" srcId="{61F0E1A8-3E0B-4AA1-A21F-46B992A113ED}" destId="{F75A6796-FEF9-4459-AA5B-77C7F28AB577}" srcOrd="2" destOrd="0" parTransId="{0880A7B7-FE8A-449C-A40F-D81254E37FFB}" sibTransId="{3AB51F88-9C49-4819-B06B-3D7EA557F22F}"/>
    <dgm:cxn modelId="{F292A71A-39F3-4F14-91D7-03BB04158B45}" type="presOf" srcId="{BA6A2BEE-9263-4D49-955B-6CEAE93E3AF5}" destId="{580D4539-FB04-409E-B06F-7FC181D03C72}" srcOrd="0" destOrd="0" presId="urn:microsoft.com/office/officeart/2005/8/layout/process4"/>
    <dgm:cxn modelId="{74B5863C-B3FD-4E82-AD0B-448761418DA3}" type="presOf" srcId="{F75A6796-FEF9-4459-AA5B-77C7F28AB577}" destId="{DF9C4B50-4746-4384-A9B6-2BFDE9782081}" srcOrd="0" destOrd="0" presId="urn:microsoft.com/office/officeart/2005/8/layout/process4"/>
    <dgm:cxn modelId="{BB76F7F6-5BD8-4200-A5AD-AFCD70FA9458}" srcId="{F75A6796-FEF9-4459-AA5B-77C7F28AB577}" destId="{E07D9306-4A85-425E-A1BF-D53BAF36F7A9}" srcOrd="2" destOrd="0" parTransId="{0770A4A6-3F63-46E5-8391-4052E29BC82F}" sibTransId="{99CF91B9-D9DD-49D4-B2AE-AA972F66CADD}"/>
    <dgm:cxn modelId="{3C4F7B01-E141-431A-B3AD-DE7522DBD729}" srcId="{61F0E1A8-3E0B-4AA1-A21F-46B992A113ED}" destId="{CDEB3D41-87A9-4943-930A-47DFDEA96B93}" srcOrd="1" destOrd="0" parTransId="{2BEF8ABF-E290-4E30-B83A-4B2A4DDEA918}" sibTransId="{348F059D-6CA5-473C-A320-2805A8464141}"/>
    <dgm:cxn modelId="{54D301EF-3D91-432A-B623-ACC2682015BE}" srcId="{61F0E1A8-3E0B-4AA1-A21F-46B992A113ED}" destId="{BA6A2BEE-9263-4D49-955B-6CEAE93E3AF5}" srcOrd="0" destOrd="0" parTransId="{EFF3BA32-B7C0-44E5-AFB3-52BD3538B0D2}" sibTransId="{F5E2FC43-CF61-45C3-BE7A-D070199000EF}"/>
    <dgm:cxn modelId="{EC111C08-FBA3-4974-997E-205005EBA594}" srcId="{F75A6796-FEF9-4459-AA5B-77C7F28AB577}" destId="{0DF86B89-D592-42C2-A02B-3EB82E55A0F2}" srcOrd="1" destOrd="0" parTransId="{D3E1D17D-ADF3-484E-B71A-D9820041115D}" sibTransId="{4C08D2BF-16D8-46CD-8510-B6625E1D5CEF}"/>
    <dgm:cxn modelId="{AB17E279-B15C-46BF-BAAD-ECCCF985C152}" type="presOf" srcId="{0DF86B89-D592-42C2-A02B-3EB82E55A0F2}" destId="{7743ACD6-9D1F-46D3-B3C5-97502FA6CBC2}" srcOrd="0" destOrd="0" presId="urn:microsoft.com/office/officeart/2005/8/layout/process4"/>
    <dgm:cxn modelId="{40FBCFAB-DF8F-4A53-BBB3-3FB36E610E6F}" type="presOf" srcId="{12562069-69DB-462F-B8F7-CD58441C4C80}" destId="{10609EF6-CC3B-4B18-96FB-F50DF694CBBB}" srcOrd="0" destOrd="0" presId="urn:microsoft.com/office/officeart/2005/8/layout/process4"/>
    <dgm:cxn modelId="{941AAF05-A5C8-42FB-AC95-4DD0DB659EC0}" type="presOf" srcId="{CDEB3D41-87A9-4943-930A-47DFDEA96B93}" destId="{1FE6F55F-9EFA-4551-A54C-E6E46886FF79}" srcOrd="0" destOrd="0" presId="urn:microsoft.com/office/officeart/2005/8/layout/process4"/>
    <dgm:cxn modelId="{98B7C83E-AA65-4348-8607-020C7B71F360}" type="presOf" srcId="{BA6A2BEE-9263-4D49-955B-6CEAE93E3AF5}" destId="{E1B5E521-3388-415A-884E-3D6F60FC768B}" srcOrd="1" destOrd="0" presId="urn:microsoft.com/office/officeart/2005/8/layout/process4"/>
    <dgm:cxn modelId="{919B8907-6085-4442-BC54-9DF85D810383}" type="presParOf" srcId="{4952C7C1-7C9B-4E0C-B87A-C15E1FE7B11E}" destId="{D36A9C00-1ED0-4C5F-A9E1-5DD36556EB48}" srcOrd="0" destOrd="0" presId="urn:microsoft.com/office/officeart/2005/8/layout/process4"/>
    <dgm:cxn modelId="{4548EB2D-7DEC-4BD2-8541-088B94AE68D5}" type="presParOf" srcId="{D36A9C00-1ED0-4C5F-A9E1-5DD36556EB48}" destId="{DF9C4B50-4746-4384-A9B6-2BFDE9782081}" srcOrd="0" destOrd="0" presId="urn:microsoft.com/office/officeart/2005/8/layout/process4"/>
    <dgm:cxn modelId="{062CFFF5-6681-41A9-A72B-381AB0B52451}" type="presParOf" srcId="{D36A9C00-1ED0-4C5F-A9E1-5DD36556EB48}" destId="{9C876DE4-1724-4C4E-82A3-0515E6B02330}" srcOrd="1" destOrd="0" presId="urn:microsoft.com/office/officeart/2005/8/layout/process4"/>
    <dgm:cxn modelId="{BB5BBA9A-99F3-468C-B981-D1EDC2661276}" type="presParOf" srcId="{D36A9C00-1ED0-4C5F-A9E1-5DD36556EB48}" destId="{CB6F0902-4D60-433B-979F-BC8BB103585A}" srcOrd="2" destOrd="0" presId="urn:microsoft.com/office/officeart/2005/8/layout/process4"/>
    <dgm:cxn modelId="{BADEC47B-7427-4362-86A9-A30A9DE9AA21}" type="presParOf" srcId="{CB6F0902-4D60-433B-979F-BC8BB103585A}" destId="{10609EF6-CC3B-4B18-96FB-F50DF694CBBB}" srcOrd="0" destOrd="0" presId="urn:microsoft.com/office/officeart/2005/8/layout/process4"/>
    <dgm:cxn modelId="{7BA87AB6-ADCA-49FB-B477-EC15E1EAFA25}" type="presParOf" srcId="{CB6F0902-4D60-433B-979F-BC8BB103585A}" destId="{7743ACD6-9D1F-46D3-B3C5-97502FA6CBC2}" srcOrd="1" destOrd="0" presId="urn:microsoft.com/office/officeart/2005/8/layout/process4"/>
    <dgm:cxn modelId="{8D24C65E-5DEC-46A4-A854-EF12CB8B1A94}" type="presParOf" srcId="{CB6F0902-4D60-433B-979F-BC8BB103585A}" destId="{AF1CAF56-C99F-47B6-A0AF-092AF35A7B73}" srcOrd="2" destOrd="0" presId="urn:microsoft.com/office/officeart/2005/8/layout/process4"/>
    <dgm:cxn modelId="{08F8BB0A-25B9-4354-9D53-118D2AFE0A0C}" type="presParOf" srcId="{4952C7C1-7C9B-4E0C-B87A-C15E1FE7B11E}" destId="{3909F434-88E3-45B4-AB24-82EA5D5D04B7}" srcOrd="1" destOrd="0" presId="urn:microsoft.com/office/officeart/2005/8/layout/process4"/>
    <dgm:cxn modelId="{506996A3-8EC0-4AFA-9257-F94A6BF7E222}" type="presParOf" srcId="{4952C7C1-7C9B-4E0C-B87A-C15E1FE7B11E}" destId="{87D3F9BD-20D1-4DA6-8BA3-36FA65992F0E}" srcOrd="2" destOrd="0" presId="urn:microsoft.com/office/officeart/2005/8/layout/process4"/>
    <dgm:cxn modelId="{ABB96D1C-5F18-42DC-A30E-7887D8C851B1}" type="presParOf" srcId="{87D3F9BD-20D1-4DA6-8BA3-36FA65992F0E}" destId="{1FE6F55F-9EFA-4551-A54C-E6E46886FF79}" srcOrd="0" destOrd="0" presId="urn:microsoft.com/office/officeart/2005/8/layout/process4"/>
    <dgm:cxn modelId="{097FDCF3-AA72-4E9E-9A85-94949EF5D68E}" type="presParOf" srcId="{87D3F9BD-20D1-4DA6-8BA3-36FA65992F0E}" destId="{36576519-7EAE-40AE-ADB1-7C43ADDAAC58}" srcOrd="1" destOrd="0" presId="urn:microsoft.com/office/officeart/2005/8/layout/process4"/>
    <dgm:cxn modelId="{C7494A21-E1F1-4DE0-803A-7EECF8850B25}" type="presParOf" srcId="{87D3F9BD-20D1-4DA6-8BA3-36FA65992F0E}" destId="{9DC50B85-0D51-4118-985B-C4C8631E690E}" srcOrd="2" destOrd="0" presId="urn:microsoft.com/office/officeart/2005/8/layout/process4"/>
    <dgm:cxn modelId="{8723CB7E-8AA3-4B6B-84B5-4A60FE3CCEF2}" type="presParOf" srcId="{9DC50B85-0D51-4118-985B-C4C8631E690E}" destId="{C7BEA57B-69B2-4F26-97C2-FADFE4F6F001}" srcOrd="0" destOrd="0" presId="urn:microsoft.com/office/officeart/2005/8/layout/process4"/>
    <dgm:cxn modelId="{A8B40554-7EDE-42E2-8FC0-4075B336E828}" type="presParOf" srcId="{4952C7C1-7C9B-4E0C-B87A-C15E1FE7B11E}" destId="{FFFCCA87-8632-4527-8E1B-745027C2BEC7}" srcOrd="3" destOrd="0" presId="urn:microsoft.com/office/officeart/2005/8/layout/process4"/>
    <dgm:cxn modelId="{4D06648B-A5A7-4040-B949-37A02F08DC92}" type="presParOf" srcId="{4952C7C1-7C9B-4E0C-B87A-C15E1FE7B11E}" destId="{7E35F574-691D-4A01-B52B-D1168F91FD1A}" srcOrd="4" destOrd="0" presId="urn:microsoft.com/office/officeart/2005/8/layout/process4"/>
    <dgm:cxn modelId="{DDCE8B71-9C0B-4B9C-9E70-E4D5D276FF9E}" type="presParOf" srcId="{7E35F574-691D-4A01-B52B-D1168F91FD1A}" destId="{580D4539-FB04-409E-B06F-7FC181D03C72}" srcOrd="0" destOrd="0" presId="urn:microsoft.com/office/officeart/2005/8/layout/process4"/>
    <dgm:cxn modelId="{73E18C41-260D-441C-86B2-ABBB6475FB16}" type="presParOf" srcId="{7E35F574-691D-4A01-B52B-D1168F91FD1A}" destId="{E1B5E521-3388-415A-884E-3D6F60FC768B}" srcOrd="1" destOrd="0" presId="urn:microsoft.com/office/officeart/2005/8/layout/process4"/>
    <dgm:cxn modelId="{8B4035A4-A96C-40FD-9529-58A80CFF13EA}" type="presParOf" srcId="{7E35F574-691D-4A01-B52B-D1168F91FD1A}" destId="{3FEAB082-A691-4689-9429-2AFA29513609}" srcOrd="2" destOrd="0" presId="urn:microsoft.com/office/officeart/2005/8/layout/process4"/>
    <dgm:cxn modelId="{0154B05C-75B5-4C2D-823C-6428112DCAA0}" type="presParOf" srcId="{3FEAB082-A691-4689-9429-2AFA29513609}" destId="{180E981E-E9AA-43A5-AD28-577F98DF1E8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36CA3A-0F5A-473F-86D4-7B68D3583A5E}" type="doc">
      <dgm:prSet loTypeId="urn:microsoft.com/office/officeart/2005/8/layout/cycle2" loCatId="cycle" qsTypeId="urn:microsoft.com/office/officeart/2005/8/quickstyle/simple5" qsCatId="simple" csTypeId="urn:microsoft.com/office/officeart/2005/8/colors/accent6_5" csCatId="accent6" phldr="1"/>
      <dgm:spPr/>
      <dgm:t>
        <a:bodyPr/>
        <a:lstStyle/>
        <a:p>
          <a:endParaRPr lang="en-GB"/>
        </a:p>
      </dgm:t>
    </dgm:pt>
    <dgm:pt modelId="{DBCC8723-6D0E-4E83-AFB9-6A69DB1BDE88}">
      <dgm:prSet/>
      <dgm:spPr/>
      <dgm:t>
        <a:bodyPr/>
        <a:lstStyle/>
        <a:p>
          <a:pPr rtl="0"/>
          <a:r>
            <a:rPr lang="en-GB" b="1" dirty="0" smtClean="0"/>
            <a:t>Analyse </a:t>
          </a:r>
        </a:p>
        <a:p>
          <a:pPr rtl="0"/>
          <a:r>
            <a:rPr lang="en-GB" b="1" dirty="0" smtClean="0"/>
            <a:t>&amp; </a:t>
          </a:r>
        </a:p>
        <a:p>
          <a:pPr rtl="0"/>
          <a:r>
            <a:rPr lang="en-GB" b="1" dirty="0" smtClean="0"/>
            <a:t>Prepare</a:t>
          </a:r>
          <a:endParaRPr lang="en-GB" dirty="0"/>
        </a:p>
      </dgm:t>
    </dgm:pt>
    <dgm:pt modelId="{25D396AA-A587-464E-8919-D7C0DAB28D7A}" type="parTrans" cxnId="{5DE93268-508E-424A-A4D8-F22C01006312}">
      <dgm:prSet/>
      <dgm:spPr/>
      <dgm:t>
        <a:bodyPr/>
        <a:lstStyle/>
        <a:p>
          <a:endParaRPr lang="en-GB"/>
        </a:p>
      </dgm:t>
    </dgm:pt>
    <dgm:pt modelId="{BAE5AAAC-1DC8-4C86-AFA3-29467AB87369}" type="sibTrans" cxnId="{5DE93268-508E-424A-A4D8-F22C01006312}">
      <dgm:prSet/>
      <dgm:spPr/>
      <dgm:t>
        <a:bodyPr/>
        <a:lstStyle/>
        <a:p>
          <a:endParaRPr lang="en-GB"/>
        </a:p>
      </dgm:t>
    </dgm:pt>
    <dgm:pt modelId="{04BD55DB-8910-40C9-880D-6A8980AB69E0}">
      <dgm:prSet/>
      <dgm:spPr/>
      <dgm:t>
        <a:bodyPr/>
        <a:lstStyle/>
        <a:p>
          <a:pPr rtl="0"/>
          <a:r>
            <a:rPr lang="en-GB" b="1" dirty="0" smtClean="0"/>
            <a:t>Qualify </a:t>
          </a:r>
        </a:p>
        <a:p>
          <a:pPr rtl="0"/>
          <a:r>
            <a:rPr lang="en-GB" b="1" dirty="0" smtClean="0"/>
            <a:t>&amp; </a:t>
          </a:r>
        </a:p>
        <a:p>
          <a:pPr rtl="0"/>
          <a:r>
            <a:rPr lang="en-GB" b="1" dirty="0" smtClean="0"/>
            <a:t>Engage</a:t>
          </a:r>
          <a:endParaRPr lang="en-GB" dirty="0"/>
        </a:p>
      </dgm:t>
    </dgm:pt>
    <dgm:pt modelId="{FF33A72A-43D3-4F60-BF68-EC28AB708B3D}" type="parTrans" cxnId="{1F07451C-04C6-40E9-BCF8-B5D6F21B73B9}">
      <dgm:prSet/>
      <dgm:spPr/>
      <dgm:t>
        <a:bodyPr/>
        <a:lstStyle/>
        <a:p>
          <a:endParaRPr lang="en-GB"/>
        </a:p>
      </dgm:t>
    </dgm:pt>
    <dgm:pt modelId="{2C7377F4-90D2-4450-A64E-98FCEC0A5728}" type="sibTrans" cxnId="{1F07451C-04C6-40E9-BCF8-B5D6F21B73B9}">
      <dgm:prSet/>
      <dgm:spPr/>
      <dgm:t>
        <a:bodyPr/>
        <a:lstStyle/>
        <a:p>
          <a:endParaRPr lang="en-GB"/>
        </a:p>
      </dgm:t>
    </dgm:pt>
    <dgm:pt modelId="{A29AD89B-4D41-43B7-BDE8-1C1D178BF75D}">
      <dgm:prSet/>
      <dgm:spPr/>
      <dgm:t>
        <a:bodyPr/>
        <a:lstStyle/>
        <a:p>
          <a:pPr rtl="0"/>
          <a:r>
            <a:rPr lang="en-GB" b="1" dirty="0" smtClean="0"/>
            <a:t>Plan </a:t>
          </a:r>
        </a:p>
        <a:p>
          <a:pPr rtl="0"/>
          <a:r>
            <a:rPr lang="en-GB" b="1" dirty="0" smtClean="0"/>
            <a:t>&amp; </a:t>
          </a:r>
        </a:p>
        <a:p>
          <a:pPr rtl="0"/>
          <a:r>
            <a:rPr lang="en-GB" b="1" dirty="0" smtClean="0"/>
            <a:t>Skill-up</a:t>
          </a:r>
          <a:endParaRPr lang="en-GB" dirty="0"/>
        </a:p>
      </dgm:t>
    </dgm:pt>
    <dgm:pt modelId="{C7BD0668-147B-4A1F-82C1-161608B79C37}" type="parTrans" cxnId="{BB4DE6A6-BD31-45CA-979B-7B7791A4BBF1}">
      <dgm:prSet/>
      <dgm:spPr/>
      <dgm:t>
        <a:bodyPr/>
        <a:lstStyle/>
        <a:p>
          <a:endParaRPr lang="en-GB"/>
        </a:p>
      </dgm:t>
    </dgm:pt>
    <dgm:pt modelId="{51BC91E0-6FA3-4525-835A-D915EBA6765F}" type="sibTrans" cxnId="{BB4DE6A6-BD31-45CA-979B-7B7791A4BBF1}">
      <dgm:prSet/>
      <dgm:spPr/>
      <dgm:t>
        <a:bodyPr/>
        <a:lstStyle/>
        <a:p>
          <a:endParaRPr lang="en-GB"/>
        </a:p>
      </dgm:t>
    </dgm:pt>
    <dgm:pt modelId="{84A57D3D-153D-4D31-BD73-95B3AF8D6497}">
      <dgm:prSet/>
      <dgm:spPr/>
      <dgm:t>
        <a:bodyPr/>
        <a:lstStyle/>
        <a:p>
          <a:pPr rtl="0"/>
          <a:r>
            <a:rPr lang="en-GB" b="1" dirty="0" smtClean="0"/>
            <a:t>Execution &amp; Expansion</a:t>
          </a:r>
          <a:endParaRPr lang="en-GB" dirty="0"/>
        </a:p>
      </dgm:t>
    </dgm:pt>
    <dgm:pt modelId="{342B049F-0D1C-4FA8-933F-419953025F30}" type="parTrans" cxnId="{43EA4FC2-39CE-43CD-9B45-0E0D92FEB5A2}">
      <dgm:prSet/>
      <dgm:spPr/>
      <dgm:t>
        <a:bodyPr/>
        <a:lstStyle/>
        <a:p>
          <a:endParaRPr lang="en-GB"/>
        </a:p>
      </dgm:t>
    </dgm:pt>
    <dgm:pt modelId="{F523D21D-DBAE-4102-92E1-3ADEF5C8E1A0}" type="sibTrans" cxnId="{43EA4FC2-39CE-43CD-9B45-0E0D92FEB5A2}">
      <dgm:prSet/>
      <dgm:spPr/>
      <dgm:t>
        <a:bodyPr/>
        <a:lstStyle/>
        <a:p>
          <a:endParaRPr lang="en-GB"/>
        </a:p>
      </dgm:t>
    </dgm:pt>
    <dgm:pt modelId="{C032EE8C-8DE4-4790-B185-D598E8702A91}" type="pres">
      <dgm:prSet presAssocID="{8036CA3A-0F5A-473F-86D4-7B68D3583A5E}" presName="cycle" presStyleCnt="0">
        <dgm:presLayoutVars>
          <dgm:dir/>
          <dgm:resizeHandles val="exact"/>
        </dgm:presLayoutVars>
      </dgm:prSet>
      <dgm:spPr/>
      <dgm:t>
        <a:bodyPr/>
        <a:lstStyle/>
        <a:p>
          <a:endParaRPr lang="en-GB"/>
        </a:p>
      </dgm:t>
    </dgm:pt>
    <dgm:pt modelId="{FD8841D8-3139-4B3B-9BEC-377665FC01B2}" type="pres">
      <dgm:prSet presAssocID="{DBCC8723-6D0E-4E83-AFB9-6A69DB1BDE88}" presName="node" presStyleLbl="node1" presStyleIdx="0" presStyleCnt="4">
        <dgm:presLayoutVars>
          <dgm:bulletEnabled val="1"/>
        </dgm:presLayoutVars>
      </dgm:prSet>
      <dgm:spPr/>
      <dgm:t>
        <a:bodyPr/>
        <a:lstStyle/>
        <a:p>
          <a:endParaRPr lang="en-GB"/>
        </a:p>
      </dgm:t>
    </dgm:pt>
    <dgm:pt modelId="{07AD87A9-38E1-491F-8AF2-AADAF8AC5E52}" type="pres">
      <dgm:prSet presAssocID="{BAE5AAAC-1DC8-4C86-AFA3-29467AB87369}" presName="sibTrans" presStyleLbl="sibTrans2D1" presStyleIdx="0" presStyleCnt="4"/>
      <dgm:spPr/>
      <dgm:t>
        <a:bodyPr/>
        <a:lstStyle/>
        <a:p>
          <a:endParaRPr lang="en-GB"/>
        </a:p>
      </dgm:t>
    </dgm:pt>
    <dgm:pt modelId="{4E419A27-E4EC-4524-8A4A-E2CC76629B90}" type="pres">
      <dgm:prSet presAssocID="{BAE5AAAC-1DC8-4C86-AFA3-29467AB87369}" presName="connectorText" presStyleLbl="sibTrans2D1" presStyleIdx="0" presStyleCnt="4"/>
      <dgm:spPr/>
      <dgm:t>
        <a:bodyPr/>
        <a:lstStyle/>
        <a:p>
          <a:endParaRPr lang="en-GB"/>
        </a:p>
      </dgm:t>
    </dgm:pt>
    <dgm:pt modelId="{3EAB50B3-65E8-4E2D-A333-18B3B0F14D38}" type="pres">
      <dgm:prSet presAssocID="{04BD55DB-8910-40C9-880D-6A8980AB69E0}" presName="node" presStyleLbl="node1" presStyleIdx="1" presStyleCnt="4">
        <dgm:presLayoutVars>
          <dgm:bulletEnabled val="1"/>
        </dgm:presLayoutVars>
      </dgm:prSet>
      <dgm:spPr/>
      <dgm:t>
        <a:bodyPr/>
        <a:lstStyle/>
        <a:p>
          <a:endParaRPr lang="en-GB"/>
        </a:p>
      </dgm:t>
    </dgm:pt>
    <dgm:pt modelId="{BC612746-E44C-43A7-8650-CD980FF07653}" type="pres">
      <dgm:prSet presAssocID="{2C7377F4-90D2-4450-A64E-98FCEC0A5728}" presName="sibTrans" presStyleLbl="sibTrans2D1" presStyleIdx="1" presStyleCnt="4"/>
      <dgm:spPr/>
      <dgm:t>
        <a:bodyPr/>
        <a:lstStyle/>
        <a:p>
          <a:endParaRPr lang="en-GB"/>
        </a:p>
      </dgm:t>
    </dgm:pt>
    <dgm:pt modelId="{4FA8DEEF-D092-4D44-A6CF-74C1272DB63C}" type="pres">
      <dgm:prSet presAssocID="{2C7377F4-90D2-4450-A64E-98FCEC0A5728}" presName="connectorText" presStyleLbl="sibTrans2D1" presStyleIdx="1" presStyleCnt="4"/>
      <dgm:spPr/>
      <dgm:t>
        <a:bodyPr/>
        <a:lstStyle/>
        <a:p>
          <a:endParaRPr lang="en-GB"/>
        </a:p>
      </dgm:t>
    </dgm:pt>
    <dgm:pt modelId="{61209E25-8F20-4483-A164-81754C1C69A3}" type="pres">
      <dgm:prSet presAssocID="{A29AD89B-4D41-43B7-BDE8-1C1D178BF75D}" presName="node" presStyleLbl="node1" presStyleIdx="2" presStyleCnt="4">
        <dgm:presLayoutVars>
          <dgm:bulletEnabled val="1"/>
        </dgm:presLayoutVars>
      </dgm:prSet>
      <dgm:spPr/>
      <dgm:t>
        <a:bodyPr/>
        <a:lstStyle/>
        <a:p>
          <a:endParaRPr lang="en-GB"/>
        </a:p>
      </dgm:t>
    </dgm:pt>
    <dgm:pt modelId="{3C2CAB57-BB8B-44C7-A8AE-A625A12F6B44}" type="pres">
      <dgm:prSet presAssocID="{51BC91E0-6FA3-4525-835A-D915EBA6765F}" presName="sibTrans" presStyleLbl="sibTrans2D1" presStyleIdx="2" presStyleCnt="4"/>
      <dgm:spPr/>
      <dgm:t>
        <a:bodyPr/>
        <a:lstStyle/>
        <a:p>
          <a:endParaRPr lang="en-GB"/>
        </a:p>
      </dgm:t>
    </dgm:pt>
    <dgm:pt modelId="{3245E9C0-5873-46A2-BA5E-B520D4C92A9B}" type="pres">
      <dgm:prSet presAssocID="{51BC91E0-6FA3-4525-835A-D915EBA6765F}" presName="connectorText" presStyleLbl="sibTrans2D1" presStyleIdx="2" presStyleCnt="4"/>
      <dgm:spPr/>
      <dgm:t>
        <a:bodyPr/>
        <a:lstStyle/>
        <a:p>
          <a:endParaRPr lang="en-GB"/>
        </a:p>
      </dgm:t>
    </dgm:pt>
    <dgm:pt modelId="{09B3CB41-2331-41DC-BAEB-805109B135DF}" type="pres">
      <dgm:prSet presAssocID="{84A57D3D-153D-4D31-BD73-95B3AF8D6497}" presName="node" presStyleLbl="node1" presStyleIdx="3" presStyleCnt="4">
        <dgm:presLayoutVars>
          <dgm:bulletEnabled val="1"/>
        </dgm:presLayoutVars>
      </dgm:prSet>
      <dgm:spPr/>
      <dgm:t>
        <a:bodyPr/>
        <a:lstStyle/>
        <a:p>
          <a:endParaRPr lang="en-GB"/>
        </a:p>
      </dgm:t>
    </dgm:pt>
    <dgm:pt modelId="{5CC53DC0-7A7C-42B7-B19E-8FE8FA6BA64A}" type="pres">
      <dgm:prSet presAssocID="{F523D21D-DBAE-4102-92E1-3ADEF5C8E1A0}" presName="sibTrans" presStyleLbl="sibTrans2D1" presStyleIdx="3" presStyleCnt="4"/>
      <dgm:spPr/>
      <dgm:t>
        <a:bodyPr/>
        <a:lstStyle/>
        <a:p>
          <a:endParaRPr lang="en-GB"/>
        </a:p>
      </dgm:t>
    </dgm:pt>
    <dgm:pt modelId="{EC516AA7-D6BE-4AFF-8BBD-A5EBB0BA1411}" type="pres">
      <dgm:prSet presAssocID="{F523D21D-DBAE-4102-92E1-3ADEF5C8E1A0}" presName="connectorText" presStyleLbl="sibTrans2D1" presStyleIdx="3" presStyleCnt="4"/>
      <dgm:spPr/>
      <dgm:t>
        <a:bodyPr/>
        <a:lstStyle/>
        <a:p>
          <a:endParaRPr lang="en-GB"/>
        </a:p>
      </dgm:t>
    </dgm:pt>
  </dgm:ptLst>
  <dgm:cxnLst>
    <dgm:cxn modelId="{43EA4FC2-39CE-43CD-9B45-0E0D92FEB5A2}" srcId="{8036CA3A-0F5A-473F-86D4-7B68D3583A5E}" destId="{84A57D3D-153D-4D31-BD73-95B3AF8D6497}" srcOrd="3" destOrd="0" parTransId="{342B049F-0D1C-4FA8-933F-419953025F30}" sibTransId="{F523D21D-DBAE-4102-92E1-3ADEF5C8E1A0}"/>
    <dgm:cxn modelId="{330545E9-CF51-435B-A256-46CC4831FA28}" type="presOf" srcId="{2C7377F4-90D2-4450-A64E-98FCEC0A5728}" destId="{4FA8DEEF-D092-4D44-A6CF-74C1272DB63C}" srcOrd="1" destOrd="0" presId="urn:microsoft.com/office/officeart/2005/8/layout/cycle2"/>
    <dgm:cxn modelId="{4D89B60B-AE19-4A62-BC84-643C27909EDD}" type="presOf" srcId="{BAE5AAAC-1DC8-4C86-AFA3-29467AB87369}" destId="{4E419A27-E4EC-4524-8A4A-E2CC76629B90}" srcOrd="1" destOrd="0" presId="urn:microsoft.com/office/officeart/2005/8/layout/cycle2"/>
    <dgm:cxn modelId="{9A3044F4-D2BB-4A47-834E-FC2F2C90DB3F}" type="presOf" srcId="{51BC91E0-6FA3-4525-835A-D915EBA6765F}" destId="{3245E9C0-5873-46A2-BA5E-B520D4C92A9B}" srcOrd="1" destOrd="0" presId="urn:microsoft.com/office/officeart/2005/8/layout/cycle2"/>
    <dgm:cxn modelId="{1F07451C-04C6-40E9-BCF8-B5D6F21B73B9}" srcId="{8036CA3A-0F5A-473F-86D4-7B68D3583A5E}" destId="{04BD55DB-8910-40C9-880D-6A8980AB69E0}" srcOrd="1" destOrd="0" parTransId="{FF33A72A-43D3-4F60-BF68-EC28AB708B3D}" sibTransId="{2C7377F4-90D2-4450-A64E-98FCEC0A5728}"/>
    <dgm:cxn modelId="{A6AC6680-AE98-42BF-8611-0F40D5FE2F00}" type="presOf" srcId="{F523D21D-DBAE-4102-92E1-3ADEF5C8E1A0}" destId="{EC516AA7-D6BE-4AFF-8BBD-A5EBB0BA1411}" srcOrd="1" destOrd="0" presId="urn:microsoft.com/office/officeart/2005/8/layout/cycle2"/>
    <dgm:cxn modelId="{59D7D120-484C-4CC4-A41E-FF9915F4CA21}" type="presOf" srcId="{2C7377F4-90D2-4450-A64E-98FCEC0A5728}" destId="{BC612746-E44C-43A7-8650-CD980FF07653}" srcOrd="0" destOrd="0" presId="urn:microsoft.com/office/officeart/2005/8/layout/cycle2"/>
    <dgm:cxn modelId="{5DE93268-508E-424A-A4D8-F22C01006312}" srcId="{8036CA3A-0F5A-473F-86D4-7B68D3583A5E}" destId="{DBCC8723-6D0E-4E83-AFB9-6A69DB1BDE88}" srcOrd="0" destOrd="0" parTransId="{25D396AA-A587-464E-8919-D7C0DAB28D7A}" sibTransId="{BAE5AAAC-1DC8-4C86-AFA3-29467AB87369}"/>
    <dgm:cxn modelId="{CC67D018-0E4C-451A-84F9-51E128BF72D7}" type="presOf" srcId="{04BD55DB-8910-40C9-880D-6A8980AB69E0}" destId="{3EAB50B3-65E8-4E2D-A333-18B3B0F14D38}" srcOrd="0" destOrd="0" presId="urn:microsoft.com/office/officeart/2005/8/layout/cycle2"/>
    <dgm:cxn modelId="{BB4DE6A6-BD31-45CA-979B-7B7791A4BBF1}" srcId="{8036CA3A-0F5A-473F-86D4-7B68D3583A5E}" destId="{A29AD89B-4D41-43B7-BDE8-1C1D178BF75D}" srcOrd="2" destOrd="0" parTransId="{C7BD0668-147B-4A1F-82C1-161608B79C37}" sibTransId="{51BC91E0-6FA3-4525-835A-D915EBA6765F}"/>
    <dgm:cxn modelId="{88EA9226-22FD-46CC-AF88-EB798F164BD9}" type="presOf" srcId="{84A57D3D-153D-4D31-BD73-95B3AF8D6497}" destId="{09B3CB41-2331-41DC-BAEB-805109B135DF}" srcOrd="0" destOrd="0" presId="urn:microsoft.com/office/officeart/2005/8/layout/cycle2"/>
    <dgm:cxn modelId="{8CA2B936-5CE0-49AF-AA47-090285D40644}" type="presOf" srcId="{BAE5AAAC-1DC8-4C86-AFA3-29467AB87369}" destId="{07AD87A9-38E1-491F-8AF2-AADAF8AC5E52}" srcOrd="0" destOrd="0" presId="urn:microsoft.com/office/officeart/2005/8/layout/cycle2"/>
    <dgm:cxn modelId="{984D04AC-CEFB-4CC1-A0FD-47A084870BF7}" type="presOf" srcId="{8036CA3A-0F5A-473F-86D4-7B68D3583A5E}" destId="{C032EE8C-8DE4-4790-B185-D598E8702A91}" srcOrd="0" destOrd="0" presId="urn:microsoft.com/office/officeart/2005/8/layout/cycle2"/>
    <dgm:cxn modelId="{C598D301-4DBC-4D04-A760-B19543E5E005}" type="presOf" srcId="{A29AD89B-4D41-43B7-BDE8-1C1D178BF75D}" destId="{61209E25-8F20-4483-A164-81754C1C69A3}" srcOrd="0" destOrd="0" presId="urn:microsoft.com/office/officeart/2005/8/layout/cycle2"/>
    <dgm:cxn modelId="{72CE5146-F9A1-4A24-ABB5-3E3267414960}" type="presOf" srcId="{F523D21D-DBAE-4102-92E1-3ADEF5C8E1A0}" destId="{5CC53DC0-7A7C-42B7-B19E-8FE8FA6BA64A}" srcOrd="0" destOrd="0" presId="urn:microsoft.com/office/officeart/2005/8/layout/cycle2"/>
    <dgm:cxn modelId="{E6055255-580B-4C36-B231-E0B8072CE258}" type="presOf" srcId="{DBCC8723-6D0E-4E83-AFB9-6A69DB1BDE88}" destId="{FD8841D8-3139-4B3B-9BEC-377665FC01B2}" srcOrd="0" destOrd="0" presId="urn:microsoft.com/office/officeart/2005/8/layout/cycle2"/>
    <dgm:cxn modelId="{0D8AC573-F225-41DE-A74E-19F3ABE53733}" type="presOf" srcId="{51BC91E0-6FA3-4525-835A-D915EBA6765F}" destId="{3C2CAB57-BB8B-44C7-A8AE-A625A12F6B44}" srcOrd="0" destOrd="0" presId="urn:microsoft.com/office/officeart/2005/8/layout/cycle2"/>
    <dgm:cxn modelId="{F2FC6131-66F3-4DB5-9252-4A72130B7B36}" type="presParOf" srcId="{C032EE8C-8DE4-4790-B185-D598E8702A91}" destId="{FD8841D8-3139-4B3B-9BEC-377665FC01B2}" srcOrd="0" destOrd="0" presId="urn:microsoft.com/office/officeart/2005/8/layout/cycle2"/>
    <dgm:cxn modelId="{12157CE9-7A50-495E-BC3D-15C327989637}" type="presParOf" srcId="{C032EE8C-8DE4-4790-B185-D598E8702A91}" destId="{07AD87A9-38E1-491F-8AF2-AADAF8AC5E52}" srcOrd="1" destOrd="0" presId="urn:microsoft.com/office/officeart/2005/8/layout/cycle2"/>
    <dgm:cxn modelId="{995EB9A9-30C0-4357-A176-42F3EDD3C183}" type="presParOf" srcId="{07AD87A9-38E1-491F-8AF2-AADAF8AC5E52}" destId="{4E419A27-E4EC-4524-8A4A-E2CC76629B90}" srcOrd="0" destOrd="0" presId="urn:microsoft.com/office/officeart/2005/8/layout/cycle2"/>
    <dgm:cxn modelId="{1024C8CF-4AF6-4466-BB2F-8AA9D28343C6}" type="presParOf" srcId="{C032EE8C-8DE4-4790-B185-D598E8702A91}" destId="{3EAB50B3-65E8-4E2D-A333-18B3B0F14D38}" srcOrd="2" destOrd="0" presId="urn:microsoft.com/office/officeart/2005/8/layout/cycle2"/>
    <dgm:cxn modelId="{49A750CE-878A-4941-A98A-598B9171D6B2}" type="presParOf" srcId="{C032EE8C-8DE4-4790-B185-D598E8702A91}" destId="{BC612746-E44C-43A7-8650-CD980FF07653}" srcOrd="3" destOrd="0" presId="urn:microsoft.com/office/officeart/2005/8/layout/cycle2"/>
    <dgm:cxn modelId="{9037FDDB-60F3-4CBE-9BC2-60AEAE649F51}" type="presParOf" srcId="{BC612746-E44C-43A7-8650-CD980FF07653}" destId="{4FA8DEEF-D092-4D44-A6CF-74C1272DB63C}" srcOrd="0" destOrd="0" presId="urn:microsoft.com/office/officeart/2005/8/layout/cycle2"/>
    <dgm:cxn modelId="{7EE50D58-63F9-409A-81C4-25F0B8614425}" type="presParOf" srcId="{C032EE8C-8DE4-4790-B185-D598E8702A91}" destId="{61209E25-8F20-4483-A164-81754C1C69A3}" srcOrd="4" destOrd="0" presId="urn:microsoft.com/office/officeart/2005/8/layout/cycle2"/>
    <dgm:cxn modelId="{FB9D5F1F-B87C-4BDA-B835-4EF0FECD9471}" type="presParOf" srcId="{C032EE8C-8DE4-4790-B185-D598E8702A91}" destId="{3C2CAB57-BB8B-44C7-A8AE-A625A12F6B44}" srcOrd="5" destOrd="0" presId="urn:microsoft.com/office/officeart/2005/8/layout/cycle2"/>
    <dgm:cxn modelId="{2A3FC567-3F44-44CB-A3C7-6D7556AEA42B}" type="presParOf" srcId="{3C2CAB57-BB8B-44C7-A8AE-A625A12F6B44}" destId="{3245E9C0-5873-46A2-BA5E-B520D4C92A9B}" srcOrd="0" destOrd="0" presId="urn:microsoft.com/office/officeart/2005/8/layout/cycle2"/>
    <dgm:cxn modelId="{A8117821-164F-43F1-81F8-BFB4006BB26F}" type="presParOf" srcId="{C032EE8C-8DE4-4790-B185-D598E8702A91}" destId="{09B3CB41-2331-41DC-BAEB-805109B135DF}" srcOrd="6" destOrd="0" presId="urn:microsoft.com/office/officeart/2005/8/layout/cycle2"/>
    <dgm:cxn modelId="{44E1072F-F420-4A1D-8273-2658D5B0D4CD}" type="presParOf" srcId="{C032EE8C-8DE4-4790-B185-D598E8702A91}" destId="{5CC53DC0-7A7C-42B7-B19E-8FE8FA6BA64A}" srcOrd="7" destOrd="0" presId="urn:microsoft.com/office/officeart/2005/8/layout/cycle2"/>
    <dgm:cxn modelId="{1D3C9758-0578-4AEF-846D-230385B3CAD1}" type="presParOf" srcId="{5CC53DC0-7A7C-42B7-B19E-8FE8FA6BA64A}" destId="{EC516AA7-D6BE-4AFF-8BBD-A5EBB0BA141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A88392-5456-4772-8C24-B3DE42991F26}" type="doc">
      <dgm:prSet loTypeId="urn:microsoft.com/office/officeart/2005/8/layout/lProcess3" loCatId="process" qsTypeId="urn:microsoft.com/office/officeart/2005/8/quickstyle/simple5" qsCatId="simple" csTypeId="urn:microsoft.com/office/officeart/2005/8/colors/accent2_2" csCatId="accent2"/>
      <dgm:spPr/>
      <dgm:t>
        <a:bodyPr/>
        <a:lstStyle/>
        <a:p>
          <a:endParaRPr lang="en-GB"/>
        </a:p>
      </dgm:t>
    </dgm:pt>
    <dgm:pt modelId="{32CBC4E8-40AD-4D6E-A88C-05E5CAD847C6}">
      <dgm:prSet/>
      <dgm:spPr/>
      <dgm:t>
        <a:bodyPr/>
        <a:lstStyle/>
        <a:p>
          <a:pPr rtl="0"/>
          <a:r>
            <a:rPr lang="en-GB" b="1" smtClean="0">
              <a:solidFill>
                <a:schemeClr val="accent3"/>
              </a:solidFill>
            </a:rPr>
            <a:t>Analyse &amp; Prepare</a:t>
          </a:r>
          <a:endParaRPr lang="en-GB" dirty="0">
            <a:solidFill>
              <a:schemeClr val="accent3"/>
            </a:solidFill>
          </a:endParaRPr>
        </a:p>
      </dgm:t>
    </dgm:pt>
    <dgm:pt modelId="{C9DEE053-CD72-4C3C-81EB-C0134E9D46FF}" type="parTrans" cxnId="{D1C8FC64-697C-4583-AE28-DA7A76F027D8}">
      <dgm:prSet/>
      <dgm:spPr/>
      <dgm:t>
        <a:bodyPr/>
        <a:lstStyle/>
        <a:p>
          <a:endParaRPr lang="en-GB">
            <a:solidFill>
              <a:srgbClr val="002060"/>
            </a:solidFill>
          </a:endParaRPr>
        </a:p>
      </dgm:t>
    </dgm:pt>
    <dgm:pt modelId="{9C93C609-DCA5-4CF3-870D-E39092E80E4A}" type="sibTrans" cxnId="{D1C8FC64-697C-4583-AE28-DA7A76F027D8}">
      <dgm:prSet/>
      <dgm:spPr/>
      <dgm:t>
        <a:bodyPr/>
        <a:lstStyle/>
        <a:p>
          <a:endParaRPr lang="en-GB">
            <a:solidFill>
              <a:srgbClr val="002060"/>
            </a:solidFill>
          </a:endParaRPr>
        </a:p>
      </dgm:t>
    </dgm:pt>
    <dgm:pt modelId="{AF0C4CC5-44E5-415A-9CFA-9E816AFD7DE3}">
      <dgm:prSet/>
      <dgm:spPr/>
      <dgm:t>
        <a:bodyPr/>
        <a:lstStyle/>
        <a:p>
          <a:pPr rtl="0"/>
          <a:r>
            <a:rPr lang="en-GB" smtClean="0">
              <a:solidFill>
                <a:srgbClr val="002060"/>
              </a:solidFill>
            </a:rPr>
            <a:t>ID Target market &amp; Geo.</a:t>
          </a:r>
          <a:endParaRPr lang="en-GB">
            <a:solidFill>
              <a:srgbClr val="002060"/>
            </a:solidFill>
          </a:endParaRPr>
        </a:p>
      </dgm:t>
    </dgm:pt>
    <dgm:pt modelId="{9558B1FE-42C6-4AB9-8AFF-9BC9B7F62204}" type="parTrans" cxnId="{1CC85B92-862F-4E66-BC4F-6C31D4E730B4}">
      <dgm:prSet/>
      <dgm:spPr/>
      <dgm:t>
        <a:bodyPr/>
        <a:lstStyle/>
        <a:p>
          <a:endParaRPr lang="en-GB">
            <a:solidFill>
              <a:srgbClr val="002060"/>
            </a:solidFill>
          </a:endParaRPr>
        </a:p>
      </dgm:t>
    </dgm:pt>
    <dgm:pt modelId="{F1A3DC84-8011-4116-8BEA-77DA58609A45}" type="sibTrans" cxnId="{1CC85B92-862F-4E66-BC4F-6C31D4E730B4}">
      <dgm:prSet/>
      <dgm:spPr/>
      <dgm:t>
        <a:bodyPr/>
        <a:lstStyle/>
        <a:p>
          <a:endParaRPr lang="en-GB">
            <a:solidFill>
              <a:srgbClr val="002060"/>
            </a:solidFill>
          </a:endParaRPr>
        </a:p>
      </dgm:t>
    </dgm:pt>
    <dgm:pt modelId="{3B460354-1C96-45BE-94DA-36CAF62DC599}">
      <dgm:prSet/>
      <dgm:spPr/>
      <dgm:t>
        <a:bodyPr/>
        <a:lstStyle/>
        <a:p>
          <a:pPr rtl="0"/>
          <a:r>
            <a:rPr lang="en-GB" smtClean="0">
              <a:solidFill>
                <a:srgbClr val="002060"/>
              </a:solidFill>
            </a:rPr>
            <a:t>Create Partner Profile</a:t>
          </a:r>
          <a:endParaRPr lang="en-GB">
            <a:solidFill>
              <a:srgbClr val="002060"/>
            </a:solidFill>
          </a:endParaRPr>
        </a:p>
      </dgm:t>
    </dgm:pt>
    <dgm:pt modelId="{5336B0F7-666D-442B-BBDF-310B3C8BB320}" type="parTrans" cxnId="{5C0ADB04-2EAE-4D2A-A3E3-7C40FEB59AF9}">
      <dgm:prSet/>
      <dgm:spPr/>
      <dgm:t>
        <a:bodyPr/>
        <a:lstStyle/>
        <a:p>
          <a:endParaRPr lang="en-GB">
            <a:solidFill>
              <a:srgbClr val="002060"/>
            </a:solidFill>
          </a:endParaRPr>
        </a:p>
      </dgm:t>
    </dgm:pt>
    <dgm:pt modelId="{1EE8BA78-3735-4ADB-891C-7C9E5D6F79FD}" type="sibTrans" cxnId="{5C0ADB04-2EAE-4D2A-A3E3-7C40FEB59AF9}">
      <dgm:prSet/>
      <dgm:spPr/>
      <dgm:t>
        <a:bodyPr/>
        <a:lstStyle/>
        <a:p>
          <a:endParaRPr lang="en-GB">
            <a:solidFill>
              <a:srgbClr val="002060"/>
            </a:solidFill>
          </a:endParaRPr>
        </a:p>
      </dgm:t>
    </dgm:pt>
    <dgm:pt modelId="{6AA8F02D-B809-4B39-868F-BE5B4FDA73AB}">
      <dgm:prSet/>
      <dgm:spPr/>
      <dgm:t>
        <a:bodyPr/>
        <a:lstStyle/>
        <a:p>
          <a:pPr rtl="0"/>
          <a:r>
            <a:rPr lang="en-GB" b="1" smtClean="0">
              <a:solidFill>
                <a:schemeClr val="accent3"/>
              </a:solidFill>
            </a:rPr>
            <a:t>Qualify &amp; Engage</a:t>
          </a:r>
          <a:endParaRPr lang="en-GB">
            <a:solidFill>
              <a:schemeClr val="accent3"/>
            </a:solidFill>
          </a:endParaRPr>
        </a:p>
      </dgm:t>
    </dgm:pt>
    <dgm:pt modelId="{5D67E2A7-59E5-4A42-8073-1B16AFDEFDC6}" type="parTrans" cxnId="{20DED2FD-FB91-44C9-9384-37EC42E37C83}">
      <dgm:prSet/>
      <dgm:spPr/>
      <dgm:t>
        <a:bodyPr/>
        <a:lstStyle/>
        <a:p>
          <a:endParaRPr lang="en-GB">
            <a:solidFill>
              <a:srgbClr val="002060"/>
            </a:solidFill>
          </a:endParaRPr>
        </a:p>
      </dgm:t>
    </dgm:pt>
    <dgm:pt modelId="{E6917B57-952D-4738-A631-ADCD4357EB14}" type="sibTrans" cxnId="{20DED2FD-FB91-44C9-9384-37EC42E37C83}">
      <dgm:prSet/>
      <dgm:spPr/>
      <dgm:t>
        <a:bodyPr/>
        <a:lstStyle/>
        <a:p>
          <a:endParaRPr lang="en-GB">
            <a:solidFill>
              <a:srgbClr val="002060"/>
            </a:solidFill>
          </a:endParaRPr>
        </a:p>
      </dgm:t>
    </dgm:pt>
    <dgm:pt modelId="{B8AC6B59-6570-492F-BF99-399A4118E272}">
      <dgm:prSet/>
      <dgm:spPr/>
      <dgm:t>
        <a:bodyPr/>
        <a:lstStyle/>
        <a:p>
          <a:pPr rtl="0"/>
          <a:r>
            <a:rPr lang="en-GB" smtClean="0">
              <a:solidFill>
                <a:srgbClr val="002060"/>
              </a:solidFill>
            </a:rPr>
            <a:t>Secure commitment from decision maker</a:t>
          </a:r>
          <a:endParaRPr lang="en-GB">
            <a:solidFill>
              <a:srgbClr val="002060"/>
            </a:solidFill>
          </a:endParaRPr>
        </a:p>
      </dgm:t>
    </dgm:pt>
    <dgm:pt modelId="{27376E32-1CF4-4C1C-A1A3-483860AA20CB}" type="parTrans" cxnId="{B5AB1F19-B998-4931-8E4E-22A0686EAC71}">
      <dgm:prSet/>
      <dgm:spPr/>
      <dgm:t>
        <a:bodyPr/>
        <a:lstStyle/>
        <a:p>
          <a:endParaRPr lang="en-GB">
            <a:solidFill>
              <a:srgbClr val="002060"/>
            </a:solidFill>
          </a:endParaRPr>
        </a:p>
      </dgm:t>
    </dgm:pt>
    <dgm:pt modelId="{27D44738-F754-4487-8648-1AE14EF607FE}" type="sibTrans" cxnId="{B5AB1F19-B998-4931-8E4E-22A0686EAC71}">
      <dgm:prSet/>
      <dgm:spPr/>
      <dgm:t>
        <a:bodyPr/>
        <a:lstStyle/>
        <a:p>
          <a:endParaRPr lang="en-GB">
            <a:solidFill>
              <a:srgbClr val="002060"/>
            </a:solidFill>
          </a:endParaRPr>
        </a:p>
      </dgm:t>
    </dgm:pt>
    <dgm:pt modelId="{C931752F-D565-45D4-965D-222A8125AE65}">
      <dgm:prSet/>
      <dgm:spPr/>
      <dgm:t>
        <a:bodyPr/>
        <a:lstStyle/>
        <a:p>
          <a:pPr rtl="0"/>
          <a:r>
            <a:rPr lang="en-GB" smtClean="0">
              <a:solidFill>
                <a:srgbClr val="002060"/>
              </a:solidFill>
            </a:rPr>
            <a:t>Communicate opportunity &amp; Set expectations</a:t>
          </a:r>
          <a:endParaRPr lang="en-GB">
            <a:solidFill>
              <a:srgbClr val="002060"/>
            </a:solidFill>
          </a:endParaRPr>
        </a:p>
      </dgm:t>
    </dgm:pt>
    <dgm:pt modelId="{B076DAE8-2880-4861-8ACE-7F13038E4877}" type="parTrans" cxnId="{7C502477-175C-4741-93D3-359CB0622C9D}">
      <dgm:prSet/>
      <dgm:spPr/>
      <dgm:t>
        <a:bodyPr/>
        <a:lstStyle/>
        <a:p>
          <a:endParaRPr lang="en-GB">
            <a:solidFill>
              <a:srgbClr val="002060"/>
            </a:solidFill>
          </a:endParaRPr>
        </a:p>
      </dgm:t>
    </dgm:pt>
    <dgm:pt modelId="{67698D1C-5637-4E03-832F-F1AD2C057D30}" type="sibTrans" cxnId="{7C502477-175C-4741-93D3-359CB0622C9D}">
      <dgm:prSet/>
      <dgm:spPr/>
      <dgm:t>
        <a:bodyPr/>
        <a:lstStyle/>
        <a:p>
          <a:endParaRPr lang="en-GB">
            <a:solidFill>
              <a:srgbClr val="002060"/>
            </a:solidFill>
          </a:endParaRPr>
        </a:p>
      </dgm:t>
    </dgm:pt>
    <dgm:pt modelId="{7C421528-F55D-4138-9522-A88C03AA844C}">
      <dgm:prSet/>
      <dgm:spPr/>
      <dgm:t>
        <a:bodyPr/>
        <a:lstStyle/>
        <a:p>
          <a:pPr rtl="0"/>
          <a:r>
            <a:rPr lang="en-GB" smtClean="0">
              <a:solidFill>
                <a:srgbClr val="002060"/>
              </a:solidFill>
            </a:rPr>
            <a:t>Sign Partner Agreement</a:t>
          </a:r>
          <a:endParaRPr lang="en-GB">
            <a:solidFill>
              <a:srgbClr val="002060"/>
            </a:solidFill>
          </a:endParaRPr>
        </a:p>
      </dgm:t>
    </dgm:pt>
    <dgm:pt modelId="{F05FFA28-363C-46DE-BD0A-D871509B4B6C}" type="parTrans" cxnId="{5542237E-7D2D-4711-995D-D4F87DD79918}">
      <dgm:prSet/>
      <dgm:spPr/>
      <dgm:t>
        <a:bodyPr/>
        <a:lstStyle/>
        <a:p>
          <a:endParaRPr lang="en-GB">
            <a:solidFill>
              <a:srgbClr val="002060"/>
            </a:solidFill>
          </a:endParaRPr>
        </a:p>
      </dgm:t>
    </dgm:pt>
    <dgm:pt modelId="{1753AF88-BA97-40C8-8BB4-2BF59FD51FC2}" type="sibTrans" cxnId="{5542237E-7D2D-4711-995D-D4F87DD79918}">
      <dgm:prSet/>
      <dgm:spPr/>
      <dgm:t>
        <a:bodyPr/>
        <a:lstStyle/>
        <a:p>
          <a:endParaRPr lang="en-GB">
            <a:solidFill>
              <a:srgbClr val="002060"/>
            </a:solidFill>
          </a:endParaRPr>
        </a:p>
      </dgm:t>
    </dgm:pt>
    <dgm:pt modelId="{36D53B0C-F0AF-4771-8086-4EFFB95395EE}">
      <dgm:prSet/>
      <dgm:spPr/>
      <dgm:t>
        <a:bodyPr/>
        <a:lstStyle/>
        <a:p>
          <a:pPr rtl="0"/>
          <a:r>
            <a:rPr lang="en-GB" b="1" smtClean="0">
              <a:solidFill>
                <a:schemeClr val="accent3"/>
              </a:solidFill>
            </a:rPr>
            <a:t>Skill-up &amp; Plan</a:t>
          </a:r>
          <a:endParaRPr lang="en-GB">
            <a:solidFill>
              <a:schemeClr val="accent3"/>
            </a:solidFill>
          </a:endParaRPr>
        </a:p>
      </dgm:t>
    </dgm:pt>
    <dgm:pt modelId="{750B5CDF-9419-426D-8170-4841E7A7AA4F}" type="parTrans" cxnId="{BADC40A8-ACDA-4ABC-AC78-FB15016858E3}">
      <dgm:prSet/>
      <dgm:spPr/>
      <dgm:t>
        <a:bodyPr/>
        <a:lstStyle/>
        <a:p>
          <a:endParaRPr lang="en-GB">
            <a:solidFill>
              <a:srgbClr val="002060"/>
            </a:solidFill>
          </a:endParaRPr>
        </a:p>
      </dgm:t>
    </dgm:pt>
    <dgm:pt modelId="{6BF7E828-7638-43CD-8FF8-865D87006FCB}" type="sibTrans" cxnId="{BADC40A8-ACDA-4ABC-AC78-FB15016858E3}">
      <dgm:prSet/>
      <dgm:spPr/>
      <dgm:t>
        <a:bodyPr/>
        <a:lstStyle/>
        <a:p>
          <a:endParaRPr lang="en-GB">
            <a:solidFill>
              <a:srgbClr val="002060"/>
            </a:solidFill>
          </a:endParaRPr>
        </a:p>
      </dgm:t>
    </dgm:pt>
    <dgm:pt modelId="{1815EBD9-6258-4142-9D69-2B64FCAE9198}">
      <dgm:prSet/>
      <dgm:spPr/>
      <dgm:t>
        <a:bodyPr/>
        <a:lstStyle/>
        <a:p>
          <a:pPr rtl="0"/>
          <a:r>
            <a:rPr lang="en-GB" smtClean="0">
              <a:solidFill>
                <a:srgbClr val="002060"/>
              </a:solidFill>
            </a:rPr>
            <a:t>Skill’s &amp; Support training to make Partner self-sufficient (£ £)</a:t>
          </a:r>
          <a:endParaRPr lang="en-GB">
            <a:solidFill>
              <a:srgbClr val="002060"/>
            </a:solidFill>
          </a:endParaRPr>
        </a:p>
      </dgm:t>
    </dgm:pt>
    <dgm:pt modelId="{E8D11C22-A5FD-4AF6-8D28-E0D8629D0A76}" type="parTrans" cxnId="{D9D7D0AE-A63F-499F-8E95-4AC6F10A5E66}">
      <dgm:prSet/>
      <dgm:spPr/>
      <dgm:t>
        <a:bodyPr/>
        <a:lstStyle/>
        <a:p>
          <a:endParaRPr lang="en-GB">
            <a:solidFill>
              <a:srgbClr val="002060"/>
            </a:solidFill>
          </a:endParaRPr>
        </a:p>
      </dgm:t>
    </dgm:pt>
    <dgm:pt modelId="{12A7353F-FCA6-4259-A436-2BB7B080F4D5}" type="sibTrans" cxnId="{D9D7D0AE-A63F-499F-8E95-4AC6F10A5E66}">
      <dgm:prSet/>
      <dgm:spPr/>
      <dgm:t>
        <a:bodyPr/>
        <a:lstStyle/>
        <a:p>
          <a:endParaRPr lang="en-GB">
            <a:solidFill>
              <a:srgbClr val="002060"/>
            </a:solidFill>
          </a:endParaRPr>
        </a:p>
      </dgm:t>
    </dgm:pt>
    <dgm:pt modelId="{2E9A7C2A-FA0D-41AD-B028-E6197EDF6493}">
      <dgm:prSet/>
      <dgm:spPr/>
      <dgm:t>
        <a:bodyPr/>
        <a:lstStyle/>
        <a:p>
          <a:pPr rtl="0"/>
          <a:r>
            <a:rPr lang="en-GB" smtClean="0">
              <a:solidFill>
                <a:srgbClr val="002060"/>
              </a:solidFill>
            </a:rPr>
            <a:t>Set goals and review milestones</a:t>
          </a:r>
          <a:endParaRPr lang="en-GB">
            <a:solidFill>
              <a:srgbClr val="002060"/>
            </a:solidFill>
          </a:endParaRPr>
        </a:p>
      </dgm:t>
    </dgm:pt>
    <dgm:pt modelId="{ECB05BDF-86B4-4CDE-8592-79DA64F87F9F}" type="parTrans" cxnId="{7DC44036-097C-4A56-ABFC-A8D38EB8809A}">
      <dgm:prSet/>
      <dgm:spPr/>
      <dgm:t>
        <a:bodyPr/>
        <a:lstStyle/>
        <a:p>
          <a:endParaRPr lang="en-GB">
            <a:solidFill>
              <a:srgbClr val="002060"/>
            </a:solidFill>
          </a:endParaRPr>
        </a:p>
      </dgm:t>
    </dgm:pt>
    <dgm:pt modelId="{C2E02284-C37F-46BF-960A-99AEE4ABE041}" type="sibTrans" cxnId="{7DC44036-097C-4A56-ABFC-A8D38EB8809A}">
      <dgm:prSet/>
      <dgm:spPr/>
      <dgm:t>
        <a:bodyPr/>
        <a:lstStyle/>
        <a:p>
          <a:endParaRPr lang="en-GB">
            <a:solidFill>
              <a:srgbClr val="002060"/>
            </a:solidFill>
          </a:endParaRPr>
        </a:p>
      </dgm:t>
    </dgm:pt>
    <dgm:pt modelId="{94E98EAB-DC9A-4DDB-AB92-A8B6D0F65503}">
      <dgm:prSet/>
      <dgm:spPr/>
      <dgm:t>
        <a:bodyPr/>
        <a:lstStyle/>
        <a:p>
          <a:pPr rtl="0"/>
          <a:r>
            <a:rPr lang="en-GB" b="1" smtClean="0">
              <a:solidFill>
                <a:schemeClr val="accent3"/>
              </a:solidFill>
            </a:rPr>
            <a:t>Execution &amp; Expansion</a:t>
          </a:r>
          <a:endParaRPr lang="en-GB">
            <a:solidFill>
              <a:schemeClr val="accent3"/>
            </a:solidFill>
          </a:endParaRPr>
        </a:p>
      </dgm:t>
    </dgm:pt>
    <dgm:pt modelId="{98B497E9-E30D-4275-B453-051C7571D426}" type="parTrans" cxnId="{189F926E-11EB-490C-B4DF-83FDAE519847}">
      <dgm:prSet/>
      <dgm:spPr/>
      <dgm:t>
        <a:bodyPr/>
        <a:lstStyle/>
        <a:p>
          <a:endParaRPr lang="en-GB">
            <a:solidFill>
              <a:srgbClr val="002060"/>
            </a:solidFill>
          </a:endParaRPr>
        </a:p>
      </dgm:t>
    </dgm:pt>
    <dgm:pt modelId="{AAD13B30-DA57-4B08-BE5F-0D8E6A3A522A}" type="sibTrans" cxnId="{189F926E-11EB-490C-B4DF-83FDAE519847}">
      <dgm:prSet/>
      <dgm:spPr/>
      <dgm:t>
        <a:bodyPr/>
        <a:lstStyle/>
        <a:p>
          <a:endParaRPr lang="en-GB">
            <a:solidFill>
              <a:srgbClr val="002060"/>
            </a:solidFill>
          </a:endParaRPr>
        </a:p>
      </dgm:t>
    </dgm:pt>
    <dgm:pt modelId="{23E31C02-B163-40E2-8B19-367BBE62A10B}">
      <dgm:prSet/>
      <dgm:spPr/>
      <dgm:t>
        <a:bodyPr/>
        <a:lstStyle/>
        <a:p>
          <a:pPr rtl="0"/>
          <a:r>
            <a:rPr lang="en-GB" smtClean="0">
              <a:solidFill>
                <a:srgbClr val="002060"/>
              </a:solidFill>
            </a:rPr>
            <a:t>Execute business/marketing plan’s &amp; secure new Customers !</a:t>
          </a:r>
          <a:endParaRPr lang="en-GB">
            <a:solidFill>
              <a:srgbClr val="002060"/>
            </a:solidFill>
          </a:endParaRPr>
        </a:p>
      </dgm:t>
    </dgm:pt>
    <dgm:pt modelId="{B50E7C4E-CBAE-4BE9-80D1-540C4DB2C3BA}" type="parTrans" cxnId="{500ABBEB-3CA1-4660-9A13-F915E1CF211E}">
      <dgm:prSet/>
      <dgm:spPr/>
      <dgm:t>
        <a:bodyPr/>
        <a:lstStyle/>
        <a:p>
          <a:endParaRPr lang="en-GB">
            <a:solidFill>
              <a:srgbClr val="002060"/>
            </a:solidFill>
          </a:endParaRPr>
        </a:p>
      </dgm:t>
    </dgm:pt>
    <dgm:pt modelId="{D0595888-CD3C-4FF6-9637-587B24D4DC6F}" type="sibTrans" cxnId="{500ABBEB-3CA1-4660-9A13-F915E1CF211E}">
      <dgm:prSet/>
      <dgm:spPr/>
      <dgm:t>
        <a:bodyPr/>
        <a:lstStyle/>
        <a:p>
          <a:endParaRPr lang="en-GB">
            <a:solidFill>
              <a:srgbClr val="002060"/>
            </a:solidFill>
          </a:endParaRPr>
        </a:p>
      </dgm:t>
    </dgm:pt>
    <dgm:pt modelId="{EDA75943-EA7D-4245-9F1D-BAAEF0E0D734}">
      <dgm:prSet/>
      <dgm:spPr/>
      <dgm:t>
        <a:bodyPr/>
        <a:lstStyle/>
        <a:p>
          <a:pPr rtl="0"/>
          <a:r>
            <a:rPr lang="en-GB" smtClean="0">
              <a:solidFill>
                <a:srgbClr val="002060"/>
              </a:solidFill>
            </a:rPr>
            <a:t>Develop skills &amp; references</a:t>
          </a:r>
          <a:endParaRPr lang="en-GB">
            <a:solidFill>
              <a:srgbClr val="002060"/>
            </a:solidFill>
          </a:endParaRPr>
        </a:p>
      </dgm:t>
    </dgm:pt>
    <dgm:pt modelId="{BE47B6FF-6892-47BC-BF6D-57D41F96D9B8}" type="parTrans" cxnId="{77ACD41C-EDE0-4E58-AC0B-0FA46FE18758}">
      <dgm:prSet/>
      <dgm:spPr/>
      <dgm:t>
        <a:bodyPr/>
        <a:lstStyle/>
        <a:p>
          <a:endParaRPr lang="en-GB">
            <a:solidFill>
              <a:srgbClr val="002060"/>
            </a:solidFill>
          </a:endParaRPr>
        </a:p>
      </dgm:t>
    </dgm:pt>
    <dgm:pt modelId="{77A2B1F2-2C45-4355-A62B-B3332E5A61A8}" type="sibTrans" cxnId="{77ACD41C-EDE0-4E58-AC0B-0FA46FE18758}">
      <dgm:prSet/>
      <dgm:spPr/>
      <dgm:t>
        <a:bodyPr/>
        <a:lstStyle/>
        <a:p>
          <a:endParaRPr lang="en-GB">
            <a:solidFill>
              <a:srgbClr val="002060"/>
            </a:solidFill>
          </a:endParaRPr>
        </a:p>
      </dgm:t>
    </dgm:pt>
    <dgm:pt modelId="{31718BF7-F589-486A-BEEC-6F03F215903F}">
      <dgm:prSet/>
      <dgm:spPr/>
      <dgm:t>
        <a:bodyPr/>
        <a:lstStyle/>
        <a:p>
          <a:pPr rtl="0"/>
          <a:r>
            <a:rPr lang="en-GB" smtClean="0">
              <a:solidFill>
                <a:srgbClr val="002060"/>
              </a:solidFill>
            </a:rPr>
            <a:t>Review &amp; evolve.</a:t>
          </a:r>
          <a:endParaRPr lang="en-GB">
            <a:solidFill>
              <a:srgbClr val="002060"/>
            </a:solidFill>
          </a:endParaRPr>
        </a:p>
      </dgm:t>
    </dgm:pt>
    <dgm:pt modelId="{8372B8EB-76B3-4971-BF1E-5409666C80A5}" type="parTrans" cxnId="{C43E31CF-4BEF-4384-B13D-25A00F9F91F9}">
      <dgm:prSet/>
      <dgm:spPr/>
      <dgm:t>
        <a:bodyPr/>
        <a:lstStyle/>
        <a:p>
          <a:endParaRPr lang="en-GB">
            <a:solidFill>
              <a:srgbClr val="002060"/>
            </a:solidFill>
          </a:endParaRPr>
        </a:p>
      </dgm:t>
    </dgm:pt>
    <dgm:pt modelId="{5192AAB5-9BF9-4051-9214-6B395DC7966D}" type="sibTrans" cxnId="{C43E31CF-4BEF-4384-B13D-25A00F9F91F9}">
      <dgm:prSet/>
      <dgm:spPr/>
      <dgm:t>
        <a:bodyPr/>
        <a:lstStyle/>
        <a:p>
          <a:endParaRPr lang="en-GB">
            <a:solidFill>
              <a:srgbClr val="002060"/>
            </a:solidFill>
          </a:endParaRPr>
        </a:p>
      </dgm:t>
    </dgm:pt>
    <dgm:pt modelId="{4B9E3B3D-5B37-4010-AE7B-00187008CAF3}" type="pres">
      <dgm:prSet presAssocID="{A9A88392-5456-4772-8C24-B3DE42991F26}" presName="Name0" presStyleCnt="0">
        <dgm:presLayoutVars>
          <dgm:chPref val="3"/>
          <dgm:dir/>
          <dgm:animLvl val="lvl"/>
          <dgm:resizeHandles/>
        </dgm:presLayoutVars>
      </dgm:prSet>
      <dgm:spPr/>
      <dgm:t>
        <a:bodyPr/>
        <a:lstStyle/>
        <a:p>
          <a:endParaRPr lang="en-GB"/>
        </a:p>
      </dgm:t>
    </dgm:pt>
    <dgm:pt modelId="{226BDD1F-0010-40B5-8D83-2B1AB0FAA241}" type="pres">
      <dgm:prSet presAssocID="{32CBC4E8-40AD-4D6E-A88C-05E5CAD847C6}" presName="horFlow" presStyleCnt="0"/>
      <dgm:spPr/>
    </dgm:pt>
    <dgm:pt modelId="{F513F801-46E2-4B90-8960-F5FCC77F4D72}" type="pres">
      <dgm:prSet presAssocID="{32CBC4E8-40AD-4D6E-A88C-05E5CAD847C6}" presName="bigChev" presStyleLbl="node1" presStyleIdx="0" presStyleCnt="4"/>
      <dgm:spPr/>
      <dgm:t>
        <a:bodyPr/>
        <a:lstStyle/>
        <a:p>
          <a:endParaRPr lang="en-GB"/>
        </a:p>
      </dgm:t>
    </dgm:pt>
    <dgm:pt modelId="{0AD6C3DC-B8ED-4399-BB24-158BDA4A8C1D}" type="pres">
      <dgm:prSet presAssocID="{9558B1FE-42C6-4AB9-8AFF-9BC9B7F62204}" presName="parTrans" presStyleCnt="0"/>
      <dgm:spPr/>
    </dgm:pt>
    <dgm:pt modelId="{E760FA47-4B23-4987-A58E-5F19B9755015}" type="pres">
      <dgm:prSet presAssocID="{AF0C4CC5-44E5-415A-9CFA-9E816AFD7DE3}" presName="node" presStyleLbl="alignAccFollowNode1" presStyleIdx="0" presStyleCnt="10">
        <dgm:presLayoutVars>
          <dgm:bulletEnabled val="1"/>
        </dgm:presLayoutVars>
      </dgm:prSet>
      <dgm:spPr/>
      <dgm:t>
        <a:bodyPr/>
        <a:lstStyle/>
        <a:p>
          <a:endParaRPr lang="en-GB"/>
        </a:p>
      </dgm:t>
    </dgm:pt>
    <dgm:pt modelId="{AA637485-B51E-40F8-816B-05661AEE6D0D}" type="pres">
      <dgm:prSet presAssocID="{F1A3DC84-8011-4116-8BEA-77DA58609A45}" presName="sibTrans" presStyleCnt="0"/>
      <dgm:spPr/>
    </dgm:pt>
    <dgm:pt modelId="{E96AA262-83E9-4DDF-93BD-00DB83A637D9}" type="pres">
      <dgm:prSet presAssocID="{3B460354-1C96-45BE-94DA-36CAF62DC599}" presName="node" presStyleLbl="alignAccFollowNode1" presStyleIdx="1" presStyleCnt="10">
        <dgm:presLayoutVars>
          <dgm:bulletEnabled val="1"/>
        </dgm:presLayoutVars>
      </dgm:prSet>
      <dgm:spPr/>
      <dgm:t>
        <a:bodyPr/>
        <a:lstStyle/>
        <a:p>
          <a:endParaRPr lang="en-GB"/>
        </a:p>
      </dgm:t>
    </dgm:pt>
    <dgm:pt modelId="{483AE6DA-26AF-46CF-B7BD-FEB87DDD1839}" type="pres">
      <dgm:prSet presAssocID="{32CBC4E8-40AD-4D6E-A88C-05E5CAD847C6}" presName="vSp" presStyleCnt="0"/>
      <dgm:spPr/>
    </dgm:pt>
    <dgm:pt modelId="{F68292CB-01F1-44A2-85B0-6FAE2BBFB408}" type="pres">
      <dgm:prSet presAssocID="{6AA8F02D-B809-4B39-868F-BE5B4FDA73AB}" presName="horFlow" presStyleCnt="0"/>
      <dgm:spPr/>
    </dgm:pt>
    <dgm:pt modelId="{A29E3E44-F757-420D-8123-826A11FBE3D6}" type="pres">
      <dgm:prSet presAssocID="{6AA8F02D-B809-4B39-868F-BE5B4FDA73AB}" presName="bigChev" presStyleLbl="node1" presStyleIdx="1" presStyleCnt="4"/>
      <dgm:spPr/>
      <dgm:t>
        <a:bodyPr/>
        <a:lstStyle/>
        <a:p>
          <a:endParaRPr lang="en-GB"/>
        </a:p>
      </dgm:t>
    </dgm:pt>
    <dgm:pt modelId="{B7900ABA-AFCB-4931-A336-E41DDF2ED713}" type="pres">
      <dgm:prSet presAssocID="{27376E32-1CF4-4C1C-A1A3-483860AA20CB}" presName="parTrans" presStyleCnt="0"/>
      <dgm:spPr/>
    </dgm:pt>
    <dgm:pt modelId="{800E797A-59AD-44E5-885F-B8DE26B43F7F}" type="pres">
      <dgm:prSet presAssocID="{B8AC6B59-6570-492F-BF99-399A4118E272}" presName="node" presStyleLbl="alignAccFollowNode1" presStyleIdx="2" presStyleCnt="10">
        <dgm:presLayoutVars>
          <dgm:bulletEnabled val="1"/>
        </dgm:presLayoutVars>
      </dgm:prSet>
      <dgm:spPr/>
      <dgm:t>
        <a:bodyPr/>
        <a:lstStyle/>
        <a:p>
          <a:endParaRPr lang="en-GB"/>
        </a:p>
      </dgm:t>
    </dgm:pt>
    <dgm:pt modelId="{E2708F72-1684-4285-817B-B3AA1A27041D}" type="pres">
      <dgm:prSet presAssocID="{27D44738-F754-4487-8648-1AE14EF607FE}" presName="sibTrans" presStyleCnt="0"/>
      <dgm:spPr/>
    </dgm:pt>
    <dgm:pt modelId="{448628DC-C79E-4CB0-B327-D9466E4E0CE5}" type="pres">
      <dgm:prSet presAssocID="{C931752F-D565-45D4-965D-222A8125AE65}" presName="node" presStyleLbl="alignAccFollowNode1" presStyleIdx="3" presStyleCnt="10">
        <dgm:presLayoutVars>
          <dgm:bulletEnabled val="1"/>
        </dgm:presLayoutVars>
      </dgm:prSet>
      <dgm:spPr/>
      <dgm:t>
        <a:bodyPr/>
        <a:lstStyle/>
        <a:p>
          <a:endParaRPr lang="en-GB"/>
        </a:p>
      </dgm:t>
    </dgm:pt>
    <dgm:pt modelId="{D017B3DB-5719-4EFC-867F-3C654C46789A}" type="pres">
      <dgm:prSet presAssocID="{67698D1C-5637-4E03-832F-F1AD2C057D30}" presName="sibTrans" presStyleCnt="0"/>
      <dgm:spPr/>
    </dgm:pt>
    <dgm:pt modelId="{E66DC35A-4852-4471-9635-2D1983DDA705}" type="pres">
      <dgm:prSet presAssocID="{7C421528-F55D-4138-9522-A88C03AA844C}" presName="node" presStyleLbl="alignAccFollowNode1" presStyleIdx="4" presStyleCnt="10">
        <dgm:presLayoutVars>
          <dgm:bulletEnabled val="1"/>
        </dgm:presLayoutVars>
      </dgm:prSet>
      <dgm:spPr/>
      <dgm:t>
        <a:bodyPr/>
        <a:lstStyle/>
        <a:p>
          <a:endParaRPr lang="en-GB"/>
        </a:p>
      </dgm:t>
    </dgm:pt>
    <dgm:pt modelId="{CAF67B23-1C43-49E8-8A7A-C1302BFA5F41}" type="pres">
      <dgm:prSet presAssocID="{6AA8F02D-B809-4B39-868F-BE5B4FDA73AB}" presName="vSp" presStyleCnt="0"/>
      <dgm:spPr/>
    </dgm:pt>
    <dgm:pt modelId="{F9B1A808-9BF3-4670-AF09-A98B0BBA2683}" type="pres">
      <dgm:prSet presAssocID="{36D53B0C-F0AF-4771-8086-4EFFB95395EE}" presName="horFlow" presStyleCnt="0"/>
      <dgm:spPr/>
    </dgm:pt>
    <dgm:pt modelId="{F1954A93-F54D-458C-8882-EAF0C1309FE6}" type="pres">
      <dgm:prSet presAssocID="{36D53B0C-F0AF-4771-8086-4EFFB95395EE}" presName="bigChev" presStyleLbl="node1" presStyleIdx="2" presStyleCnt="4"/>
      <dgm:spPr/>
      <dgm:t>
        <a:bodyPr/>
        <a:lstStyle/>
        <a:p>
          <a:endParaRPr lang="en-GB"/>
        </a:p>
      </dgm:t>
    </dgm:pt>
    <dgm:pt modelId="{B55E51E9-B5EE-47F2-BD9D-0DBB999447E8}" type="pres">
      <dgm:prSet presAssocID="{E8D11C22-A5FD-4AF6-8D28-E0D8629D0A76}" presName="parTrans" presStyleCnt="0"/>
      <dgm:spPr/>
    </dgm:pt>
    <dgm:pt modelId="{05A1BDDE-6C71-41F2-808B-0BA6E4960138}" type="pres">
      <dgm:prSet presAssocID="{1815EBD9-6258-4142-9D69-2B64FCAE9198}" presName="node" presStyleLbl="alignAccFollowNode1" presStyleIdx="5" presStyleCnt="10">
        <dgm:presLayoutVars>
          <dgm:bulletEnabled val="1"/>
        </dgm:presLayoutVars>
      </dgm:prSet>
      <dgm:spPr/>
      <dgm:t>
        <a:bodyPr/>
        <a:lstStyle/>
        <a:p>
          <a:endParaRPr lang="en-GB"/>
        </a:p>
      </dgm:t>
    </dgm:pt>
    <dgm:pt modelId="{127BBFCE-C51D-48FB-B7FD-4E3F12A26559}" type="pres">
      <dgm:prSet presAssocID="{12A7353F-FCA6-4259-A436-2BB7B080F4D5}" presName="sibTrans" presStyleCnt="0"/>
      <dgm:spPr/>
    </dgm:pt>
    <dgm:pt modelId="{9AE42C18-E803-4F72-B01B-5958A3D6CAC4}" type="pres">
      <dgm:prSet presAssocID="{2E9A7C2A-FA0D-41AD-B028-E6197EDF6493}" presName="node" presStyleLbl="alignAccFollowNode1" presStyleIdx="6" presStyleCnt="10">
        <dgm:presLayoutVars>
          <dgm:bulletEnabled val="1"/>
        </dgm:presLayoutVars>
      </dgm:prSet>
      <dgm:spPr/>
      <dgm:t>
        <a:bodyPr/>
        <a:lstStyle/>
        <a:p>
          <a:endParaRPr lang="en-GB"/>
        </a:p>
      </dgm:t>
    </dgm:pt>
    <dgm:pt modelId="{946435C0-8EF5-4CE6-9282-F1EA6E3E80D4}" type="pres">
      <dgm:prSet presAssocID="{36D53B0C-F0AF-4771-8086-4EFFB95395EE}" presName="vSp" presStyleCnt="0"/>
      <dgm:spPr/>
    </dgm:pt>
    <dgm:pt modelId="{684AE1B7-75E5-4594-AB20-6B6CFF8D1813}" type="pres">
      <dgm:prSet presAssocID="{94E98EAB-DC9A-4DDB-AB92-A8B6D0F65503}" presName="horFlow" presStyleCnt="0"/>
      <dgm:spPr/>
    </dgm:pt>
    <dgm:pt modelId="{5D9AA980-014E-4068-A2F7-257F8B20DB0F}" type="pres">
      <dgm:prSet presAssocID="{94E98EAB-DC9A-4DDB-AB92-A8B6D0F65503}" presName="bigChev" presStyleLbl="node1" presStyleIdx="3" presStyleCnt="4"/>
      <dgm:spPr/>
      <dgm:t>
        <a:bodyPr/>
        <a:lstStyle/>
        <a:p>
          <a:endParaRPr lang="en-GB"/>
        </a:p>
      </dgm:t>
    </dgm:pt>
    <dgm:pt modelId="{969056D0-470A-46D6-874E-423F26C12AAC}" type="pres">
      <dgm:prSet presAssocID="{B50E7C4E-CBAE-4BE9-80D1-540C4DB2C3BA}" presName="parTrans" presStyleCnt="0"/>
      <dgm:spPr/>
    </dgm:pt>
    <dgm:pt modelId="{9DF58A30-7465-416D-8D56-CB1C3FDC0C1B}" type="pres">
      <dgm:prSet presAssocID="{23E31C02-B163-40E2-8B19-367BBE62A10B}" presName="node" presStyleLbl="alignAccFollowNode1" presStyleIdx="7" presStyleCnt="10">
        <dgm:presLayoutVars>
          <dgm:bulletEnabled val="1"/>
        </dgm:presLayoutVars>
      </dgm:prSet>
      <dgm:spPr/>
      <dgm:t>
        <a:bodyPr/>
        <a:lstStyle/>
        <a:p>
          <a:endParaRPr lang="en-GB"/>
        </a:p>
      </dgm:t>
    </dgm:pt>
    <dgm:pt modelId="{ABAE4BBA-ECF6-4A10-9615-73B1CEE24857}" type="pres">
      <dgm:prSet presAssocID="{D0595888-CD3C-4FF6-9637-587B24D4DC6F}" presName="sibTrans" presStyleCnt="0"/>
      <dgm:spPr/>
    </dgm:pt>
    <dgm:pt modelId="{97079C40-FED8-40C3-B342-BE3F58341B1C}" type="pres">
      <dgm:prSet presAssocID="{EDA75943-EA7D-4245-9F1D-BAAEF0E0D734}" presName="node" presStyleLbl="alignAccFollowNode1" presStyleIdx="8" presStyleCnt="10">
        <dgm:presLayoutVars>
          <dgm:bulletEnabled val="1"/>
        </dgm:presLayoutVars>
      </dgm:prSet>
      <dgm:spPr/>
      <dgm:t>
        <a:bodyPr/>
        <a:lstStyle/>
        <a:p>
          <a:endParaRPr lang="en-GB"/>
        </a:p>
      </dgm:t>
    </dgm:pt>
    <dgm:pt modelId="{27447C83-A198-4EFA-A34F-E120E8CF8DFF}" type="pres">
      <dgm:prSet presAssocID="{77A2B1F2-2C45-4355-A62B-B3332E5A61A8}" presName="sibTrans" presStyleCnt="0"/>
      <dgm:spPr/>
    </dgm:pt>
    <dgm:pt modelId="{409E9BBB-20BB-4ACB-A8C9-79C4E60A5392}" type="pres">
      <dgm:prSet presAssocID="{31718BF7-F589-486A-BEEC-6F03F215903F}" presName="node" presStyleLbl="alignAccFollowNode1" presStyleIdx="9" presStyleCnt="10">
        <dgm:presLayoutVars>
          <dgm:bulletEnabled val="1"/>
        </dgm:presLayoutVars>
      </dgm:prSet>
      <dgm:spPr/>
      <dgm:t>
        <a:bodyPr/>
        <a:lstStyle/>
        <a:p>
          <a:endParaRPr lang="en-GB"/>
        </a:p>
      </dgm:t>
    </dgm:pt>
  </dgm:ptLst>
  <dgm:cxnLst>
    <dgm:cxn modelId="{68BC3A49-C0C6-40BE-94AE-A03333089A1F}" type="presOf" srcId="{36D53B0C-F0AF-4771-8086-4EFFB95395EE}" destId="{F1954A93-F54D-458C-8882-EAF0C1309FE6}" srcOrd="0" destOrd="0" presId="urn:microsoft.com/office/officeart/2005/8/layout/lProcess3"/>
    <dgm:cxn modelId="{9FA95336-DB00-474E-BEB8-8B9BA5D672C9}" type="presOf" srcId="{1815EBD9-6258-4142-9D69-2B64FCAE9198}" destId="{05A1BDDE-6C71-41F2-808B-0BA6E4960138}" srcOrd="0" destOrd="0" presId="urn:microsoft.com/office/officeart/2005/8/layout/lProcess3"/>
    <dgm:cxn modelId="{42F3C99C-561C-4A28-84C1-A7EF2D7B0811}" type="presOf" srcId="{94E98EAB-DC9A-4DDB-AB92-A8B6D0F65503}" destId="{5D9AA980-014E-4068-A2F7-257F8B20DB0F}" srcOrd="0" destOrd="0" presId="urn:microsoft.com/office/officeart/2005/8/layout/lProcess3"/>
    <dgm:cxn modelId="{1FC73060-4BC3-4953-8104-5D76F1FF30D4}" type="presOf" srcId="{B8AC6B59-6570-492F-BF99-399A4118E272}" destId="{800E797A-59AD-44E5-885F-B8DE26B43F7F}" srcOrd="0" destOrd="0" presId="urn:microsoft.com/office/officeart/2005/8/layout/lProcess3"/>
    <dgm:cxn modelId="{7C502477-175C-4741-93D3-359CB0622C9D}" srcId="{6AA8F02D-B809-4B39-868F-BE5B4FDA73AB}" destId="{C931752F-D565-45D4-965D-222A8125AE65}" srcOrd="1" destOrd="0" parTransId="{B076DAE8-2880-4861-8ACE-7F13038E4877}" sibTransId="{67698D1C-5637-4E03-832F-F1AD2C057D30}"/>
    <dgm:cxn modelId="{5542237E-7D2D-4711-995D-D4F87DD79918}" srcId="{6AA8F02D-B809-4B39-868F-BE5B4FDA73AB}" destId="{7C421528-F55D-4138-9522-A88C03AA844C}" srcOrd="2" destOrd="0" parTransId="{F05FFA28-363C-46DE-BD0A-D871509B4B6C}" sibTransId="{1753AF88-BA97-40C8-8BB4-2BF59FD51FC2}"/>
    <dgm:cxn modelId="{D1C8FC64-697C-4583-AE28-DA7A76F027D8}" srcId="{A9A88392-5456-4772-8C24-B3DE42991F26}" destId="{32CBC4E8-40AD-4D6E-A88C-05E5CAD847C6}" srcOrd="0" destOrd="0" parTransId="{C9DEE053-CD72-4C3C-81EB-C0134E9D46FF}" sibTransId="{9C93C609-DCA5-4CF3-870D-E39092E80E4A}"/>
    <dgm:cxn modelId="{B5AB1F19-B998-4931-8E4E-22A0686EAC71}" srcId="{6AA8F02D-B809-4B39-868F-BE5B4FDA73AB}" destId="{B8AC6B59-6570-492F-BF99-399A4118E272}" srcOrd="0" destOrd="0" parTransId="{27376E32-1CF4-4C1C-A1A3-483860AA20CB}" sibTransId="{27D44738-F754-4487-8648-1AE14EF607FE}"/>
    <dgm:cxn modelId="{77ACD41C-EDE0-4E58-AC0B-0FA46FE18758}" srcId="{94E98EAB-DC9A-4DDB-AB92-A8B6D0F65503}" destId="{EDA75943-EA7D-4245-9F1D-BAAEF0E0D734}" srcOrd="1" destOrd="0" parTransId="{BE47B6FF-6892-47BC-BF6D-57D41F96D9B8}" sibTransId="{77A2B1F2-2C45-4355-A62B-B3332E5A61A8}"/>
    <dgm:cxn modelId="{20DED2FD-FB91-44C9-9384-37EC42E37C83}" srcId="{A9A88392-5456-4772-8C24-B3DE42991F26}" destId="{6AA8F02D-B809-4B39-868F-BE5B4FDA73AB}" srcOrd="1" destOrd="0" parTransId="{5D67E2A7-59E5-4A42-8073-1B16AFDEFDC6}" sibTransId="{E6917B57-952D-4738-A631-ADCD4357EB14}"/>
    <dgm:cxn modelId="{5C0ADB04-2EAE-4D2A-A3E3-7C40FEB59AF9}" srcId="{32CBC4E8-40AD-4D6E-A88C-05E5CAD847C6}" destId="{3B460354-1C96-45BE-94DA-36CAF62DC599}" srcOrd="1" destOrd="0" parTransId="{5336B0F7-666D-442B-BBDF-310B3C8BB320}" sibTransId="{1EE8BA78-3735-4ADB-891C-7C9E5D6F79FD}"/>
    <dgm:cxn modelId="{189F926E-11EB-490C-B4DF-83FDAE519847}" srcId="{A9A88392-5456-4772-8C24-B3DE42991F26}" destId="{94E98EAB-DC9A-4DDB-AB92-A8B6D0F65503}" srcOrd="3" destOrd="0" parTransId="{98B497E9-E30D-4275-B453-051C7571D426}" sibTransId="{AAD13B30-DA57-4B08-BE5F-0D8E6A3A522A}"/>
    <dgm:cxn modelId="{3FB0EF2E-ABAB-4497-A837-8DA5D9AC93B3}" type="presOf" srcId="{EDA75943-EA7D-4245-9F1D-BAAEF0E0D734}" destId="{97079C40-FED8-40C3-B342-BE3F58341B1C}" srcOrd="0" destOrd="0" presId="urn:microsoft.com/office/officeart/2005/8/layout/lProcess3"/>
    <dgm:cxn modelId="{C43E31CF-4BEF-4384-B13D-25A00F9F91F9}" srcId="{94E98EAB-DC9A-4DDB-AB92-A8B6D0F65503}" destId="{31718BF7-F589-486A-BEEC-6F03F215903F}" srcOrd="2" destOrd="0" parTransId="{8372B8EB-76B3-4971-BF1E-5409666C80A5}" sibTransId="{5192AAB5-9BF9-4051-9214-6B395DC7966D}"/>
    <dgm:cxn modelId="{500ABBEB-3CA1-4660-9A13-F915E1CF211E}" srcId="{94E98EAB-DC9A-4DDB-AB92-A8B6D0F65503}" destId="{23E31C02-B163-40E2-8B19-367BBE62A10B}" srcOrd="0" destOrd="0" parTransId="{B50E7C4E-CBAE-4BE9-80D1-540C4DB2C3BA}" sibTransId="{D0595888-CD3C-4FF6-9637-587B24D4DC6F}"/>
    <dgm:cxn modelId="{BADC40A8-ACDA-4ABC-AC78-FB15016858E3}" srcId="{A9A88392-5456-4772-8C24-B3DE42991F26}" destId="{36D53B0C-F0AF-4771-8086-4EFFB95395EE}" srcOrd="2" destOrd="0" parTransId="{750B5CDF-9419-426D-8170-4841E7A7AA4F}" sibTransId="{6BF7E828-7638-43CD-8FF8-865D87006FCB}"/>
    <dgm:cxn modelId="{788100D0-096B-40A0-9C5C-ACE40AF9AC61}" type="presOf" srcId="{23E31C02-B163-40E2-8B19-367BBE62A10B}" destId="{9DF58A30-7465-416D-8D56-CB1C3FDC0C1B}" srcOrd="0" destOrd="0" presId="urn:microsoft.com/office/officeart/2005/8/layout/lProcess3"/>
    <dgm:cxn modelId="{1CC85B92-862F-4E66-BC4F-6C31D4E730B4}" srcId="{32CBC4E8-40AD-4D6E-A88C-05E5CAD847C6}" destId="{AF0C4CC5-44E5-415A-9CFA-9E816AFD7DE3}" srcOrd="0" destOrd="0" parTransId="{9558B1FE-42C6-4AB9-8AFF-9BC9B7F62204}" sibTransId="{F1A3DC84-8011-4116-8BEA-77DA58609A45}"/>
    <dgm:cxn modelId="{934D0C47-9416-4961-89ED-375564F7B283}" type="presOf" srcId="{7C421528-F55D-4138-9522-A88C03AA844C}" destId="{E66DC35A-4852-4471-9635-2D1983DDA705}" srcOrd="0" destOrd="0" presId="urn:microsoft.com/office/officeart/2005/8/layout/lProcess3"/>
    <dgm:cxn modelId="{C7FB1EEE-C6B1-4F1B-B300-71C82E560737}" type="presOf" srcId="{C931752F-D565-45D4-965D-222A8125AE65}" destId="{448628DC-C79E-4CB0-B327-D9466E4E0CE5}" srcOrd="0" destOrd="0" presId="urn:microsoft.com/office/officeart/2005/8/layout/lProcess3"/>
    <dgm:cxn modelId="{48D81283-590F-4787-8BDA-8B677A2AE943}" type="presOf" srcId="{32CBC4E8-40AD-4D6E-A88C-05E5CAD847C6}" destId="{F513F801-46E2-4B90-8960-F5FCC77F4D72}" srcOrd="0" destOrd="0" presId="urn:microsoft.com/office/officeart/2005/8/layout/lProcess3"/>
    <dgm:cxn modelId="{4055FC0E-B672-4F9B-9F75-833D62C3D9F9}" type="presOf" srcId="{6AA8F02D-B809-4B39-868F-BE5B4FDA73AB}" destId="{A29E3E44-F757-420D-8123-826A11FBE3D6}" srcOrd="0" destOrd="0" presId="urn:microsoft.com/office/officeart/2005/8/layout/lProcess3"/>
    <dgm:cxn modelId="{EC56CC37-D367-420A-9227-F857C68A6E02}" type="presOf" srcId="{AF0C4CC5-44E5-415A-9CFA-9E816AFD7DE3}" destId="{E760FA47-4B23-4987-A58E-5F19B9755015}" srcOrd="0" destOrd="0" presId="urn:microsoft.com/office/officeart/2005/8/layout/lProcess3"/>
    <dgm:cxn modelId="{D9D7D0AE-A63F-499F-8E95-4AC6F10A5E66}" srcId="{36D53B0C-F0AF-4771-8086-4EFFB95395EE}" destId="{1815EBD9-6258-4142-9D69-2B64FCAE9198}" srcOrd="0" destOrd="0" parTransId="{E8D11C22-A5FD-4AF6-8D28-E0D8629D0A76}" sibTransId="{12A7353F-FCA6-4259-A436-2BB7B080F4D5}"/>
    <dgm:cxn modelId="{9F25F855-6E3F-4353-B2B3-62529CF53054}" type="presOf" srcId="{3B460354-1C96-45BE-94DA-36CAF62DC599}" destId="{E96AA262-83E9-4DDF-93BD-00DB83A637D9}" srcOrd="0" destOrd="0" presId="urn:microsoft.com/office/officeart/2005/8/layout/lProcess3"/>
    <dgm:cxn modelId="{7DC44036-097C-4A56-ABFC-A8D38EB8809A}" srcId="{36D53B0C-F0AF-4771-8086-4EFFB95395EE}" destId="{2E9A7C2A-FA0D-41AD-B028-E6197EDF6493}" srcOrd="1" destOrd="0" parTransId="{ECB05BDF-86B4-4CDE-8592-79DA64F87F9F}" sibTransId="{C2E02284-C37F-46BF-960A-99AEE4ABE041}"/>
    <dgm:cxn modelId="{E479EC76-9844-4A68-B25A-D0D67C68273A}" type="presOf" srcId="{A9A88392-5456-4772-8C24-B3DE42991F26}" destId="{4B9E3B3D-5B37-4010-AE7B-00187008CAF3}" srcOrd="0" destOrd="0" presId="urn:microsoft.com/office/officeart/2005/8/layout/lProcess3"/>
    <dgm:cxn modelId="{9AFD9205-C1FB-4CB2-83F8-0A561A6A1296}" type="presOf" srcId="{2E9A7C2A-FA0D-41AD-B028-E6197EDF6493}" destId="{9AE42C18-E803-4F72-B01B-5958A3D6CAC4}" srcOrd="0" destOrd="0" presId="urn:microsoft.com/office/officeart/2005/8/layout/lProcess3"/>
    <dgm:cxn modelId="{1D19194E-E8D7-4778-8255-2C9BD6192A89}" type="presOf" srcId="{31718BF7-F589-486A-BEEC-6F03F215903F}" destId="{409E9BBB-20BB-4ACB-A8C9-79C4E60A5392}" srcOrd="0" destOrd="0" presId="urn:microsoft.com/office/officeart/2005/8/layout/lProcess3"/>
    <dgm:cxn modelId="{89C6A1B1-1978-483D-807C-D9866F493AC6}" type="presParOf" srcId="{4B9E3B3D-5B37-4010-AE7B-00187008CAF3}" destId="{226BDD1F-0010-40B5-8D83-2B1AB0FAA241}" srcOrd="0" destOrd="0" presId="urn:microsoft.com/office/officeart/2005/8/layout/lProcess3"/>
    <dgm:cxn modelId="{1DE5B0F7-4F2A-4532-8C16-1EEE1D65DFE2}" type="presParOf" srcId="{226BDD1F-0010-40B5-8D83-2B1AB0FAA241}" destId="{F513F801-46E2-4B90-8960-F5FCC77F4D72}" srcOrd="0" destOrd="0" presId="urn:microsoft.com/office/officeart/2005/8/layout/lProcess3"/>
    <dgm:cxn modelId="{9ABEDDF5-3EC2-41E6-90A4-25C966B51708}" type="presParOf" srcId="{226BDD1F-0010-40B5-8D83-2B1AB0FAA241}" destId="{0AD6C3DC-B8ED-4399-BB24-158BDA4A8C1D}" srcOrd="1" destOrd="0" presId="urn:microsoft.com/office/officeart/2005/8/layout/lProcess3"/>
    <dgm:cxn modelId="{46BBACF5-CB0A-4C33-A735-EB55055FD3C0}" type="presParOf" srcId="{226BDD1F-0010-40B5-8D83-2B1AB0FAA241}" destId="{E760FA47-4B23-4987-A58E-5F19B9755015}" srcOrd="2" destOrd="0" presId="urn:microsoft.com/office/officeart/2005/8/layout/lProcess3"/>
    <dgm:cxn modelId="{C33CEEA8-172A-4491-8F95-161BA29CFB6B}" type="presParOf" srcId="{226BDD1F-0010-40B5-8D83-2B1AB0FAA241}" destId="{AA637485-B51E-40F8-816B-05661AEE6D0D}" srcOrd="3" destOrd="0" presId="urn:microsoft.com/office/officeart/2005/8/layout/lProcess3"/>
    <dgm:cxn modelId="{974BD2FB-A489-4A82-9CE4-2ABE2E70184D}" type="presParOf" srcId="{226BDD1F-0010-40B5-8D83-2B1AB0FAA241}" destId="{E96AA262-83E9-4DDF-93BD-00DB83A637D9}" srcOrd="4" destOrd="0" presId="urn:microsoft.com/office/officeart/2005/8/layout/lProcess3"/>
    <dgm:cxn modelId="{D9033D01-99BE-4AA1-BB26-520892603630}" type="presParOf" srcId="{4B9E3B3D-5B37-4010-AE7B-00187008CAF3}" destId="{483AE6DA-26AF-46CF-B7BD-FEB87DDD1839}" srcOrd="1" destOrd="0" presId="urn:microsoft.com/office/officeart/2005/8/layout/lProcess3"/>
    <dgm:cxn modelId="{BB5E0BC9-FEED-4314-AA6E-E834AFD91C91}" type="presParOf" srcId="{4B9E3B3D-5B37-4010-AE7B-00187008CAF3}" destId="{F68292CB-01F1-44A2-85B0-6FAE2BBFB408}" srcOrd="2" destOrd="0" presId="urn:microsoft.com/office/officeart/2005/8/layout/lProcess3"/>
    <dgm:cxn modelId="{5F7E34E2-36C8-42AE-BB59-23C2B95F45F8}" type="presParOf" srcId="{F68292CB-01F1-44A2-85B0-6FAE2BBFB408}" destId="{A29E3E44-F757-420D-8123-826A11FBE3D6}" srcOrd="0" destOrd="0" presId="urn:microsoft.com/office/officeart/2005/8/layout/lProcess3"/>
    <dgm:cxn modelId="{28EAEF07-5378-4ED9-9401-416F05621118}" type="presParOf" srcId="{F68292CB-01F1-44A2-85B0-6FAE2BBFB408}" destId="{B7900ABA-AFCB-4931-A336-E41DDF2ED713}" srcOrd="1" destOrd="0" presId="urn:microsoft.com/office/officeart/2005/8/layout/lProcess3"/>
    <dgm:cxn modelId="{9F792F78-D44E-409C-A699-DD26ED43BCB7}" type="presParOf" srcId="{F68292CB-01F1-44A2-85B0-6FAE2BBFB408}" destId="{800E797A-59AD-44E5-885F-B8DE26B43F7F}" srcOrd="2" destOrd="0" presId="urn:microsoft.com/office/officeart/2005/8/layout/lProcess3"/>
    <dgm:cxn modelId="{30056A39-C6E9-4CD3-8536-580D48E208E0}" type="presParOf" srcId="{F68292CB-01F1-44A2-85B0-6FAE2BBFB408}" destId="{E2708F72-1684-4285-817B-B3AA1A27041D}" srcOrd="3" destOrd="0" presId="urn:microsoft.com/office/officeart/2005/8/layout/lProcess3"/>
    <dgm:cxn modelId="{AF4F332A-49B8-4637-92E8-7E46C5289638}" type="presParOf" srcId="{F68292CB-01F1-44A2-85B0-6FAE2BBFB408}" destId="{448628DC-C79E-4CB0-B327-D9466E4E0CE5}" srcOrd="4" destOrd="0" presId="urn:microsoft.com/office/officeart/2005/8/layout/lProcess3"/>
    <dgm:cxn modelId="{55E67CEA-B274-4F4F-94A7-D1C4E1003AA4}" type="presParOf" srcId="{F68292CB-01F1-44A2-85B0-6FAE2BBFB408}" destId="{D017B3DB-5719-4EFC-867F-3C654C46789A}" srcOrd="5" destOrd="0" presId="urn:microsoft.com/office/officeart/2005/8/layout/lProcess3"/>
    <dgm:cxn modelId="{8412FD05-0410-4514-BE3D-D5FB1D826C19}" type="presParOf" srcId="{F68292CB-01F1-44A2-85B0-6FAE2BBFB408}" destId="{E66DC35A-4852-4471-9635-2D1983DDA705}" srcOrd="6" destOrd="0" presId="urn:microsoft.com/office/officeart/2005/8/layout/lProcess3"/>
    <dgm:cxn modelId="{DA54AFF3-97E8-4833-8B81-AC4D4F77DFFC}" type="presParOf" srcId="{4B9E3B3D-5B37-4010-AE7B-00187008CAF3}" destId="{CAF67B23-1C43-49E8-8A7A-C1302BFA5F41}" srcOrd="3" destOrd="0" presId="urn:microsoft.com/office/officeart/2005/8/layout/lProcess3"/>
    <dgm:cxn modelId="{290F4045-9FF8-49F8-B5A5-168A906B5BCD}" type="presParOf" srcId="{4B9E3B3D-5B37-4010-AE7B-00187008CAF3}" destId="{F9B1A808-9BF3-4670-AF09-A98B0BBA2683}" srcOrd="4" destOrd="0" presId="urn:microsoft.com/office/officeart/2005/8/layout/lProcess3"/>
    <dgm:cxn modelId="{AC4A7DD3-A97A-4C56-8B8B-9389B545F0D5}" type="presParOf" srcId="{F9B1A808-9BF3-4670-AF09-A98B0BBA2683}" destId="{F1954A93-F54D-458C-8882-EAF0C1309FE6}" srcOrd="0" destOrd="0" presId="urn:microsoft.com/office/officeart/2005/8/layout/lProcess3"/>
    <dgm:cxn modelId="{4D122154-851B-4602-947A-88E9A7E5F9D5}" type="presParOf" srcId="{F9B1A808-9BF3-4670-AF09-A98B0BBA2683}" destId="{B55E51E9-B5EE-47F2-BD9D-0DBB999447E8}" srcOrd="1" destOrd="0" presId="urn:microsoft.com/office/officeart/2005/8/layout/lProcess3"/>
    <dgm:cxn modelId="{E788E5EC-785C-4CA2-B0EB-C228A8106A8F}" type="presParOf" srcId="{F9B1A808-9BF3-4670-AF09-A98B0BBA2683}" destId="{05A1BDDE-6C71-41F2-808B-0BA6E4960138}" srcOrd="2" destOrd="0" presId="urn:microsoft.com/office/officeart/2005/8/layout/lProcess3"/>
    <dgm:cxn modelId="{AFDC7D85-A59A-43B8-BC90-B684F503CBD8}" type="presParOf" srcId="{F9B1A808-9BF3-4670-AF09-A98B0BBA2683}" destId="{127BBFCE-C51D-48FB-B7FD-4E3F12A26559}" srcOrd="3" destOrd="0" presId="urn:microsoft.com/office/officeart/2005/8/layout/lProcess3"/>
    <dgm:cxn modelId="{9578F9ED-B441-45A5-A125-8B0F1E56B822}" type="presParOf" srcId="{F9B1A808-9BF3-4670-AF09-A98B0BBA2683}" destId="{9AE42C18-E803-4F72-B01B-5958A3D6CAC4}" srcOrd="4" destOrd="0" presId="urn:microsoft.com/office/officeart/2005/8/layout/lProcess3"/>
    <dgm:cxn modelId="{E5957D1E-4484-4FDE-9FFA-A76DDF1EA037}" type="presParOf" srcId="{4B9E3B3D-5B37-4010-AE7B-00187008CAF3}" destId="{946435C0-8EF5-4CE6-9282-F1EA6E3E80D4}" srcOrd="5" destOrd="0" presId="urn:microsoft.com/office/officeart/2005/8/layout/lProcess3"/>
    <dgm:cxn modelId="{06CDCF48-2C06-4962-AA4B-AAFFFE661B80}" type="presParOf" srcId="{4B9E3B3D-5B37-4010-AE7B-00187008CAF3}" destId="{684AE1B7-75E5-4594-AB20-6B6CFF8D1813}" srcOrd="6" destOrd="0" presId="urn:microsoft.com/office/officeart/2005/8/layout/lProcess3"/>
    <dgm:cxn modelId="{259C7A9B-1E28-40C7-BBB4-DA2EC63F8046}" type="presParOf" srcId="{684AE1B7-75E5-4594-AB20-6B6CFF8D1813}" destId="{5D9AA980-014E-4068-A2F7-257F8B20DB0F}" srcOrd="0" destOrd="0" presId="urn:microsoft.com/office/officeart/2005/8/layout/lProcess3"/>
    <dgm:cxn modelId="{69D2D67A-C39A-4443-9B69-222DC6B548EF}" type="presParOf" srcId="{684AE1B7-75E5-4594-AB20-6B6CFF8D1813}" destId="{969056D0-470A-46D6-874E-423F26C12AAC}" srcOrd="1" destOrd="0" presId="urn:microsoft.com/office/officeart/2005/8/layout/lProcess3"/>
    <dgm:cxn modelId="{1A03CEC4-5982-4AF5-9357-189A7615F23F}" type="presParOf" srcId="{684AE1B7-75E5-4594-AB20-6B6CFF8D1813}" destId="{9DF58A30-7465-416D-8D56-CB1C3FDC0C1B}" srcOrd="2" destOrd="0" presId="urn:microsoft.com/office/officeart/2005/8/layout/lProcess3"/>
    <dgm:cxn modelId="{D1F1B53C-C4D8-42C1-9D96-1F1E311A9E95}" type="presParOf" srcId="{684AE1B7-75E5-4594-AB20-6B6CFF8D1813}" destId="{ABAE4BBA-ECF6-4A10-9615-73B1CEE24857}" srcOrd="3" destOrd="0" presId="urn:microsoft.com/office/officeart/2005/8/layout/lProcess3"/>
    <dgm:cxn modelId="{C5B12234-605D-43E3-881C-D03421CF449C}" type="presParOf" srcId="{684AE1B7-75E5-4594-AB20-6B6CFF8D1813}" destId="{97079C40-FED8-40C3-B342-BE3F58341B1C}" srcOrd="4" destOrd="0" presId="urn:microsoft.com/office/officeart/2005/8/layout/lProcess3"/>
    <dgm:cxn modelId="{8410C42A-C64C-4F03-A580-ECF551FE0CFA}" type="presParOf" srcId="{684AE1B7-75E5-4594-AB20-6B6CFF8D1813}" destId="{27447C83-A198-4EFA-A34F-E120E8CF8DFF}" srcOrd="5" destOrd="0" presId="urn:microsoft.com/office/officeart/2005/8/layout/lProcess3"/>
    <dgm:cxn modelId="{E9C3C4B4-CFC4-4C20-B3FD-4758E96A464B}" type="presParOf" srcId="{684AE1B7-75E5-4594-AB20-6B6CFF8D1813}" destId="{409E9BBB-20BB-4ACB-A8C9-79C4E60A5392}"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BF2A08-7214-4577-BDB6-6CE63988997B}" type="doc">
      <dgm:prSet loTypeId="urn:microsoft.com/office/officeart/2005/8/layout/arrow2" loCatId="process" qsTypeId="urn:microsoft.com/office/officeart/2005/8/quickstyle/simple5" qsCatId="simple" csTypeId="urn:microsoft.com/office/officeart/2005/8/colors/colorful5" csCatId="colorful" phldr="1"/>
      <dgm:spPr/>
      <dgm:t>
        <a:bodyPr/>
        <a:lstStyle/>
        <a:p>
          <a:endParaRPr lang="en-GB"/>
        </a:p>
      </dgm:t>
    </dgm:pt>
    <dgm:pt modelId="{69DF54DB-0C9A-4580-A5AB-09CFF472D214}">
      <dgm:prSet/>
      <dgm:spPr/>
      <dgm:t>
        <a:bodyPr/>
        <a:lstStyle/>
        <a:p>
          <a:pPr rtl="0"/>
          <a:r>
            <a:rPr lang="en-GB" b="1" smtClean="0">
              <a:solidFill>
                <a:srgbClr val="002060"/>
              </a:solidFill>
            </a:rPr>
            <a:t>3mths to recruit a partner</a:t>
          </a:r>
          <a:endParaRPr lang="en-GB">
            <a:solidFill>
              <a:srgbClr val="002060"/>
            </a:solidFill>
          </a:endParaRPr>
        </a:p>
      </dgm:t>
    </dgm:pt>
    <dgm:pt modelId="{E51005F5-F7C1-4417-9EA0-539AD3C8D0E3}" type="parTrans" cxnId="{DE853D60-F36C-4593-BC6B-026B8FFDFB4A}">
      <dgm:prSet/>
      <dgm:spPr/>
      <dgm:t>
        <a:bodyPr/>
        <a:lstStyle/>
        <a:p>
          <a:endParaRPr lang="en-GB">
            <a:solidFill>
              <a:srgbClr val="002060"/>
            </a:solidFill>
          </a:endParaRPr>
        </a:p>
      </dgm:t>
    </dgm:pt>
    <dgm:pt modelId="{17DE375C-094B-4465-A6A9-89B827E707B2}" type="sibTrans" cxnId="{DE853D60-F36C-4593-BC6B-026B8FFDFB4A}">
      <dgm:prSet/>
      <dgm:spPr/>
      <dgm:t>
        <a:bodyPr/>
        <a:lstStyle/>
        <a:p>
          <a:endParaRPr lang="en-GB">
            <a:solidFill>
              <a:srgbClr val="002060"/>
            </a:solidFill>
          </a:endParaRPr>
        </a:p>
      </dgm:t>
    </dgm:pt>
    <dgm:pt modelId="{18F32F0B-5F45-43C9-909A-E8A38E19ED7B}">
      <dgm:prSet/>
      <dgm:spPr/>
      <dgm:t>
        <a:bodyPr/>
        <a:lstStyle/>
        <a:p>
          <a:pPr rtl="0"/>
          <a:r>
            <a:rPr lang="en-GB" b="1" smtClean="0">
              <a:solidFill>
                <a:srgbClr val="002060"/>
              </a:solidFill>
            </a:rPr>
            <a:t>1-2month’s to get to market</a:t>
          </a:r>
          <a:endParaRPr lang="en-GB">
            <a:solidFill>
              <a:srgbClr val="002060"/>
            </a:solidFill>
          </a:endParaRPr>
        </a:p>
      </dgm:t>
    </dgm:pt>
    <dgm:pt modelId="{35806301-005F-4EFE-B474-1784A7D8783C}" type="parTrans" cxnId="{01776A73-738D-425D-8ACD-EE292E4D309D}">
      <dgm:prSet/>
      <dgm:spPr/>
      <dgm:t>
        <a:bodyPr/>
        <a:lstStyle/>
        <a:p>
          <a:endParaRPr lang="en-GB">
            <a:solidFill>
              <a:srgbClr val="002060"/>
            </a:solidFill>
          </a:endParaRPr>
        </a:p>
      </dgm:t>
    </dgm:pt>
    <dgm:pt modelId="{F174BDA5-749F-4C66-9567-449C854FD32C}" type="sibTrans" cxnId="{01776A73-738D-425D-8ACD-EE292E4D309D}">
      <dgm:prSet/>
      <dgm:spPr/>
      <dgm:t>
        <a:bodyPr/>
        <a:lstStyle/>
        <a:p>
          <a:endParaRPr lang="en-GB">
            <a:solidFill>
              <a:srgbClr val="002060"/>
            </a:solidFill>
          </a:endParaRPr>
        </a:p>
      </dgm:t>
    </dgm:pt>
    <dgm:pt modelId="{0C88D679-D7C5-4CF8-9020-D14ED52551F0}">
      <dgm:prSet/>
      <dgm:spPr/>
      <dgm:t>
        <a:bodyPr/>
        <a:lstStyle/>
        <a:p>
          <a:pPr rtl="0"/>
          <a:r>
            <a:rPr lang="en-GB" b="1" smtClean="0">
              <a:solidFill>
                <a:srgbClr val="002060"/>
              </a:solidFill>
            </a:rPr>
            <a:t>6month’s execution to goals</a:t>
          </a:r>
          <a:endParaRPr lang="en-GB">
            <a:solidFill>
              <a:srgbClr val="002060"/>
            </a:solidFill>
          </a:endParaRPr>
        </a:p>
      </dgm:t>
    </dgm:pt>
    <dgm:pt modelId="{310948BF-98E2-4D69-B049-A72C91835A69}" type="parTrans" cxnId="{98E31AB6-445E-4C8D-A8AF-A5A517044CE0}">
      <dgm:prSet/>
      <dgm:spPr/>
      <dgm:t>
        <a:bodyPr/>
        <a:lstStyle/>
        <a:p>
          <a:endParaRPr lang="en-GB">
            <a:solidFill>
              <a:srgbClr val="002060"/>
            </a:solidFill>
          </a:endParaRPr>
        </a:p>
      </dgm:t>
    </dgm:pt>
    <dgm:pt modelId="{7CE7522D-4C71-4009-B02B-54B42ABCE583}" type="sibTrans" cxnId="{98E31AB6-445E-4C8D-A8AF-A5A517044CE0}">
      <dgm:prSet/>
      <dgm:spPr/>
      <dgm:t>
        <a:bodyPr/>
        <a:lstStyle/>
        <a:p>
          <a:endParaRPr lang="en-GB">
            <a:solidFill>
              <a:srgbClr val="002060"/>
            </a:solidFill>
          </a:endParaRPr>
        </a:p>
      </dgm:t>
    </dgm:pt>
    <dgm:pt modelId="{0B79AD00-AB14-4756-B1B4-85F249B6D8E3}">
      <dgm:prSet/>
      <dgm:spPr/>
      <dgm:t>
        <a:bodyPr/>
        <a:lstStyle/>
        <a:p>
          <a:pPr rtl="0"/>
          <a:r>
            <a:rPr lang="en-GB" b="1" smtClean="0">
              <a:solidFill>
                <a:srgbClr val="002060"/>
              </a:solidFill>
            </a:rPr>
            <a:t>Measure &amp; Review at month 12 …. Kick or Commit!</a:t>
          </a:r>
          <a:endParaRPr lang="en-GB">
            <a:solidFill>
              <a:srgbClr val="002060"/>
            </a:solidFill>
          </a:endParaRPr>
        </a:p>
      </dgm:t>
    </dgm:pt>
    <dgm:pt modelId="{89328D5A-D641-435A-AB8D-22FEDF389DEC}" type="parTrans" cxnId="{6FB1B9EE-4484-49AC-9FB3-FF721F024934}">
      <dgm:prSet/>
      <dgm:spPr/>
      <dgm:t>
        <a:bodyPr/>
        <a:lstStyle/>
        <a:p>
          <a:endParaRPr lang="en-GB">
            <a:solidFill>
              <a:srgbClr val="002060"/>
            </a:solidFill>
          </a:endParaRPr>
        </a:p>
      </dgm:t>
    </dgm:pt>
    <dgm:pt modelId="{3A8F4772-6D77-49E8-9931-33EDDC3612D8}" type="sibTrans" cxnId="{6FB1B9EE-4484-49AC-9FB3-FF721F024934}">
      <dgm:prSet/>
      <dgm:spPr/>
      <dgm:t>
        <a:bodyPr/>
        <a:lstStyle/>
        <a:p>
          <a:endParaRPr lang="en-GB">
            <a:solidFill>
              <a:srgbClr val="002060"/>
            </a:solidFill>
          </a:endParaRPr>
        </a:p>
      </dgm:t>
    </dgm:pt>
    <dgm:pt modelId="{D997A343-4EFD-4C4E-907D-786DD19F68F4}">
      <dgm:prSet/>
      <dgm:spPr/>
      <dgm:t>
        <a:bodyPr/>
        <a:lstStyle/>
        <a:p>
          <a:pPr rtl="0"/>
          <a:r>
            <a:rPr lang="en-GB" b="1" smtClean="0">
              <a:solidFill>
                <a:srgbClr val="002060"/>
              </a:solidFill>
            </a:rPr>
            <a:t>Apply lessons learnt &amp; repeat as needed.</a:t>
          </a:r>
          <a:endParaRPr lang="en-GB" dirty="0">
            <a:solidFill>
              <a:srgbClr val="002060"/>
            </a:solidFill>
          </a:endParaRPr>
        </a:p>
      </dgm:t>
    </dgm:pt>
    <dgm:pt modelId="{9B2D4686-113F-4C1D-98E5-E9D6A184EF65}" type="parTrans" cxnId="{27EFF1D5-A6DD-4068-8DDD-C15BB682CB7B}">
      <dgm:prSet/>
      <dgm:spPr/>
      <dgm:t>
        <a:bodyPr/>
        <a:lstStyle/>
        <a:p>
          <a:endParaRPr lang="en-GB">
            <a:solidFill>
              <a:srgbClr val="002060"/>
            </a:solidFill>
          </a:endParaRPr>
        </a:p>
      </dgm:t>
    </dgm:pt>
    <dgm:pt modelId="{8BCF5991-0B8A-4166-B780-9DCE59F8A920}" type="sibTrans" cxnId="{27EFF1D5-A6DD-4068-8DDD-C15BB682CB7B}">
      <dgm:prSet/>
      <dgm:spPr/>
      <dgm:t>
        <a:bodyPr/>
        <a:lstStyle/>
        <a:p>
          <a:endParaRPr lang="en-GB">
            <a:solidFill>
              <a:srgbClr val="002060"/>
            </a:solidFill>
          </a:endParaRPr>
        </a:p>
      </dgm:t>
    </dgm:pt>
    <dgm:pt modelId="{A7B1A7D9-EBBD-4B62-AD1F-1EDB7D12976B}" type="pres">
      <dgm:prSet presAssocID="{06BF2A08-7214-4577-BDB6-6CE63988997B}" presName="arrowDiagram" presStyleCnt="0">
        <dgm:presLayoutVars>
          <dgm:chMax val="5"/>
          <dgm:dir/>
          <dgm:resizeHandles val="exact"/>
        </dgm:presLayoutVars>
      </dgm:prSet>
      <dgm:spPr/>
      <dgm:t>
        <a:bodyPr/>
        <a:lstStyle/>
        <a:p>
          <a:endParaRPr lang="en-GB"/>
        </a:p>
      </dgm:t>
    </dgm:pt>
    <dgm:pt modelId="{1B2F4ADD-761E-4607-B38C-40E9D597C221}" type="pres">
      <dgm:prSet presAssocID="{06BF2A08-7214-4577-BDB6-6CE63988997B}" presName="arrow" presStyleLbl="bgShp" presStyleIdx="0" presStyleCnt="1" custScaleX="104924"/>
      <dgm:spPr/>
    </dgm:pt>
    <dgm:pt modelId="{B02328B0-5B5B-43E5-9273-33F6E7C04ED6}" type="pres">
      <dgm:prSet presAssocID="{06BF2A08-7214-4577-BDB6-6CE63988997B}" presName="arrowDiagram5" presStyleCnt="0"/>
      <dgm:spPr/>
    </dgm:pt>
    <dgm:pt modelId="{17D0C7E3-5EAC-40F7-A8EE-600394FC5723}" type="pres">
      <dgm:prSet presAssocID="{69DF54DB-0C9A-4580-A5AB-09CFF472D214}" presName="bullet5a" presStyleLbl="node1" presStyleIdx="0" presStyleCnt="5"/>
      <dgm:spPr/>
    </dgm:pt>
    <dgm:pt modelId="{57AE9324-77C4-41AD-9690-907B459DA8EC}" type="pres">
      <dgm:prSet presAssocID="{69DF54DB-0C9A-4580-A5AB-09CFF472D214}" presName="textBox5a" presStyleLbl="revTx" presStyleIdx="0" presStyleCnt="5">
        <dgm:presLayoutVars>
          <dgm:bulletEnabled val="1"/>
        </dgm:presLayoutVars>
      </dgm:prSet>
      <dgm:spPr/>
      <dgm:t>
        <a:bodyPr/>
        <a:lstStyle/>
        <a:p>
          <a:endParaRPr lang="en-GB"/>
        </a:p>
      </dgm:t>
    </dgm:pt>
    <dgm:pt modelId="{786E3AF3-1AEC-430F-80C0-C229EA08C812}" type="pres">
      <dgm:prSet presAssocID="{18F32F0B-5F45-43C9-909A-E8A38E19ED7B}" presName="bullet5b" presStyleLbl="node1" presStyleIdx="1" presStyleCnt="5"/>
      <dgm:spPr/>
    </dgm:pt>
    <dgm:pt modelId="{EACBCF2D-F848-4DE0-A6AD-34CD483A353A}" type="pres">
      <dgm:prSet presAssocID="{18F32F0B-5F45-43C9-909A-E8A38E19ED7B}" presName="textBox5b" presStyleLbl="revTx" presStyleIdx="1" presStyleCnt="5">
        <dgm:presLayoutVars>
          <dgm:bulletEnabled val="1"/>
        </dgm:presLayoutVars>
      </dgm:prSet>
      <dgm:spPr/>
      <dgm:t>
        <a:bodyPr/>
        <a:lstStyle/>
        <a:p>
          <a:endParaRPr lang="en-GB"/>
        </a:p>
      </dgm:t>
    </dgm:pt>
    <dgm:pt modelId="{3F2A43C5-ABA0-4B27-B1D1-739B23011CE0}" type="pres">
      <dgm:prSet presAssocID="{0C88D679-D7C5-4CF8-9020-D14ED52551F0}" presName="bullet5c" presStyleLbl="node1" presStyleIdx="2" presStyleCnt="5"/>
      <dgm:spPr/>
    </dgm:pt>
    <dgm:pt modelId="{999BBB5A-7428-4736-94D5-5873A120C6BB}" type="pres">
      <dgm:prSet presAssocID="{0C88D679-D7C5-4CF8-9020-D14ED52551F0}" presName="textBox5c" presStyleLbl="revTx" presStyleIdx="2" presStyleCnt="5">
        <dgm:presLayoutVars>
          <dgm:bulletEnabled val="1"/>
        </dgm:presLayoutVars>
      </dgm:prSet>
      <dgm:spPr/>
      <dgm:t>
        <a:bodyPr/>
        <a:lstStyle/>
        <a:p>
          <a:endParaRPr lang="en-GB"/>
        </a:p>
      </dgm:t>
    </dgm:pt>
    <dgm:pt modelId="{39327FAD-6608-4312-8BFB-96FFF4C7A1B1}" type="pres">
      <dgm:prSet presAssocID="{0B79AD00-AB14-4756-B1B4-85F249B6D8E3}" presName="bullet5d" presStyleLbl="node1" presStyleIdx="3" presStyleCnt="5"/>
      <dgm:spPr/>
    </dgm:pt>
    <dgm:pt modelId="{120532A6-DC36-4DF0-9BE1-CD1F91543C34}" type="pres">
      <dgm:prSet presAssocID="{0B79AD00-AB14-4756-B1B4-85F249B6D8E3}" presName="textBox5d" presStyleLbl="revTx" presStyleIdx="3" presStyleCnt="5">
        <dgm:presLayoutVars>
          <dgm:bulletEnabled val="1"/>
        </dgm:presLayoutVars>
      </dgm:prSet>
      <dgm:spPr/>
      <dgm:t>
        <a:bodyPr/>
        <a:lstStyle/>
        <a:p>
          <a:endParaRPr lang="en-GB"/>
        </a:p>
      </dgm:t>
    </dgm:pt>
    <dgm:pt modelId="{8D5747DE-AE60-4084-8924-849F62DF7246}" type="pres">
      <dgm:prSet presAssocID="{D997A343-4EFD-4C4E-907D-786DD19F68F4}" presName="bullet5e" presStyleLbl="node1" presStyleIdx="4" presStyleCnt="5"/>
      <dgm:spPr/>
    </dgm:pt>
    <dgm:pt modelId="{C6B8996A-C09A-477B-9168-F52EA32BFFC5}" type="pres">
      <dgm:prSet presAssocID="{D997A343-4EFD-4C4E-907D-786DD19F68F4}" presName="textBox5e" presStyleLbl="revTx" presStyleIdx="4" presStyleCnt="5">
        <dgm:presLayoutVars>
          <dgm:bulletEnabled val="1"/>
        </dgm:presLayoutVars>
      </dgm:prSet>
      <dgm:spPr/>
      <dgm:t>
        <a:bodyPr/>
        <a:lstStyle/>
        <a:p>
          <a:endParaRPr lang="en-GB"/>
        </a:p>
      </dgm:t>
    </dgm:pt>
  </dgm:ptLst>
  <dgm:cxnLst>
    <dgm:cxn modelId="{38364657-1226-489F-A32C-EED35A574835}" type="presOf" srcId="{0B79AD00-AB14-4756-B1B4-85F249B6D8E3}" destId="{120532A6-DC36-4DF0-9BE1-CD1F91543C34}" srcOrd="0" destOrd="0" presId="urn:microsoft.com/office/officeart/2005/8/layout/arrow2"/>
    <dgm:cxn modelId="{4B9ECA93-D62E-4FB3-9F4F-CE78F3B0CE36}" type="presOf" srcId="{69DF54DB-0C9A-4580-A5AB-09CFF472D214}" destId="{57AE9324-77C4-41AD-9690-907B459DA8EC}" srcOrd="0" destOrd="0" presId="urn:microsoft.com/office/officeart/2005/8/layout/arrow2"/>
    <dgm:cxn modelId="{98E31AB6-445E-4C8D-A8AF-A5A517044CE0}" srcId="{06BF2A08-7214-4577-BDB6-6CE63988997B}" destId="{0C88D679-D7C5-4CF8-9020-D14ED52551F0}" srcOrd="2" destOrd="0" parTransId="{310948BF-98E2-4D69-B049-A72C91835A69}" sibTransId="{7CE7522D-4C71-4009-B02B-54B42ABCE583}"/>
    <dgm:cxn modelId="{6FB1B9EE-4484-49AC-9FB3-FF721F024934}" srcId="{06BF2A08-7214-4577-BDB6-6CE63988997B}" destId="{0B79AD00-AB14-4756-B1B4-85F249B6D8E3}" srcOrd="3" destOrd="0" parTransId="{89328D5A-D641-435A-AB8D-22FEDF389DEC}" sibTransId="{3A8F4772-6D77-49E8-9931-33EDDC3612D8}"/>
    <dgm:cxn modelId="{DE853D60-F36C-4593-BC6B-026B8FFDFB4A}" srcId="{06BF2A08-7214-4577-BDB6-6CE63988997B}" destId="{69DF54DB-0C9A-4580-A5AB-09CFF472D214}" srcOrd="0" destOrd="0" parTransId="{E51005F5-F7C1-4417-9EA0-539AD3C8D0E3}" sibTransId="{17DE375C-094B-4465-A6A9-89B827E707B2}"/>
    <dgm:cxn modelId="{6836D7B8-328C-483B-80AC-85EC9A60D25B}" type="presOf" srcId="{18F32F0B-5F45-43C9-909A-E8A38E19ED7B}" destId="{EACBCF2D-F848-4DE0-A6AD-34CD483A353A}" srcOrd="0" destOrd="0" presId="urn:microsoft.com/office/officeart/2005/8/layout/arrow2"/>
    <dgm:cxn modelId="{27EFF1D5-A6DD-4068-8DDD-C15BB682CB7B}" srcId="{06BF2A08-7214-4577-BDB6-6CE63988997B}" destId="{D997A343-4EFD-4C4E-907D-786DD19F68F4}" srcOrd="4" destOrd="0" parTransId="{9B2D4686-113F-4C1D-98E5-E9D6A184EF65}" sibTransId="{8BCF5991-0B8A-4166-B780-9DCE59F8A920}"/>
    <dgm:cxn modelId="{D5F3CC0F-5952-48AF-987F-D7766F1143C0}" type="presOf" srcId="{06BF2A08-7214-4577-BDB6-6CE63988997B}" destId="{A7B1A7D9-EBBD-4B62-AD1F-1EDB7D12976B}" srcOrd="0" destOrd="0" presId="urn:microsoft.com/office/officeart/2005/8/layout/arrow2"/>
    <dgm:cxn modelId="{E68F75EE-1EB6-48BA-B300-9451EFBE2D0F}" type="presOf" srcId="{0C88D679-D7C5-4CF8-9020-D14ED52551F0}" destId="{999BBB5A-7428-4736-94D5-5873A120C6BB}" srcOrd="0" destOrd="0" presId="urn:microsoft.com/office/officeart/2005/8/layout/arrow2"/>
    <dgm:cxn modelId="{D7012009-0B3A-458D-AA73-FDC0CFF2D2AB}" type="presOf" srcId="{D997A343-4EFD-4C4E-907D-786DD19F68F4}" destId="{C6B8996A-C09A-477B-9168-F52EA32BFFC5}" srcOrd="0" destOrd="0" presId="urn:microsoft.com/office/officeart/2005/8/layout/arrow2"/>
    <dgm:cxn modelId="{01776A73-738D-425D-8ACD-EE292E4D309D}" srcId="{06BF2A08-7214-4577-BDB6-6CE63988997B}" destId="{18F32F0B-5F45-43C9-909A-E8A38E19ED7B}" srcOrd="1" destOrd="0" parTransId="{35806301-005F-4EFE-B474-1784A7D8783C}" sibTransId="{F174BDA5-749F-4C66-9567-449C854FD32C}"/>
    <dgm:cxn modelId="{A99A11BD-2CBF-46C0-93F2-975381A8A5C9}" type="presParOf" srcId="{A7B1A7D9-EBBD-4B62-AD1F-1EDB7D12976B}" destId="{1B2F4ADD-761E-4607-B38C-40E9D597C221}" srcOrd="0" destOrd="0" presId="urn:microsoft.com/office/officeart/2005/8/layout/arrow2"/>
    <dgm:cxn modelId="{CB8A493D-C939-4D6B-8156-97938C685CDA}" type="presParOf" srcId="{A7B1A7D9-EBBD-4B62-AD1F-1EDB7D12976B}" destId="{B02328B0-5B5B-43E5-9273-33F6E7C04ED6}" srcOrd="1" destOrd="0" presId="urn:microsoft.com/office/officeart/2005/8/layout/arrow2"/>
    <dgm:cxn modelId="{A259C9CD-E620-4478-A331-7CC456F7FA4C}" type="presParOf" srcId="{B02328B0-5B5B-43E5-9273-33F6E7C04ED6}" destId="{17D0C7E3-5EAC-40F7-A8EE-600394FC5723}" srcOrd="0" destOrd="0" presId="urn:microsoft.com/office/officeart/2005/8/layout/arrow2"/>
    <dgm:cxn modelId="{DA095E20-0FEC-4D97-8776-C274437418AA}" type="presParOf" srcId="{B02328B0-5B5B-43E5-9273-33F6E7C04ED6}" destId="{57AE9324-77C4-41AD-9690-907B459DA8EC}" srcOrd="1" destOrd="0" presId="urn:microsoft.com/office/officeart/2005/8/layout/arrow2"/>
    <dgm:cxn modelId="{5B49BB92-5F7A-410B-8CBE-0DA6B6BCFA84}" type="presParOf" srcId="{B02328B0-5B5B-43E5-9273-33F6E7C04ED6}" destId="{786E3AF3-1AEC-430F-80C0-C229EA08C812}" srcOrd="2" destOrd="0" presId="urn:microsoft.com/office/officeart/2005/8/layout/arrow2"/>
    <dgm:cxn modelId="{F3A447E0-829B-4AC8-B524-7D02CAC5042E}" type="presParOf" srcId="{B02328B0-5B5B-43E5-9273-33F6E7C04ED6}" destId="{EACBCF2D-F848-4DE0-A6AD-34CD483A353A}" srcOrd="3" destOrd="0" presId="urn:microsoft.com/office/officeart/2005/8/layout/arrow2"/>
    <dgm:cxn modelId="{5B15DFE7-F2E3-43C1-9266-EA2EB628273F}" type="presParOf" srcId="{B02328B0-5B5B-43E5-9273-33F6E7C04ED6}" destId="{3F2A43C5-ABA0-4B27-B1D1-739B23011CE0}" srcOrd="4" destOrd="0" presId="urn:microsoft.com/office/officeart/2005/8/layout/arrow2"/>
    <dgm:cxn modelId="{C8E093B9-EF7A-4950-B86B-6A96B771AD51}" type="presParOf" srcId="{B02328B0-5B5B-43E5-9273-33F6E7C04ED6}" destId="{999BBB5A-7428-4736-94D5-5873A120C6BB}" srcOrd="5" destOrd="0" presId="urn:microsoft.com/office/officeart/2005/8/layout/arrow2"/>
    <dgm:cxn modelId="{485D9D9E-0385-4284-87B7-D3C5D0CC28AC}" type="presParOf" srcId="{B02328B0-5B5B-43E5-9273-33F6E7C04ED6}" destId="{39327FAD-6608-4312-8BFB-96FFF4C7A1B1}" srcOrd="6" destOrd="0" presId="urn:microsoft.com/office/officeart/2005/8/layout/arrow2"/>
    <dgm:cxn modelId="{8F300A67-9CE4-4623-8F03-41F998E14930}" type="presParOf" srcId="{B02328B0-5B5B-43E5-9273-33F6E7C04ED6}" destId="{120532A6-DC36-4DF0-9BE1-CD1F91543C34}" srcOrd="7" destOrd="0" presId="urn:microsoft.com/office/officeart/2005/8/layout/arrow2"/>
    <dgm:cxn modelId="{B379C50E-DB66-4442-AAE7-328A81DBC289}" type="presParOf" srcId="{B02328B0-5B5B-43E5-9273-33F6E7C04ED6}" destId="{8D5747DE-AE60-4084-8924-849F62DF7246}" srcOrd="8" destOrd="0" presId="urn:microsoft.com/office/officeart/2005/8/layout/arrow2"/>
    <dgm:cxn modelId="{74AA8E3D-4929-4026-AA87-29587FAB7269}" type="presParOf" srcId="{B02328B0-5B5B-43E5-9273-33F6E7C04ED6}" destId="{C6B8996A-C09A-477B-9168-F52EA32BFFC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F3986-8C30-4AA0-81AA-27C00E6B79CD}">
      <dsp:nvSpPr>
        <dsp:cNvPr id="0" name=""/>
        <dsp:cNvSpPr/>
      </dsp:nvSpPr>
      <dsp:spPr>
        <a:xfrm>
          <a:off x="0" y="0"/>
          <a:ext cx="4736753" cy="473675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27FF2-F62F-44B8-BDB9-1150B84A8871}">
      <dsp:nvSpPr>
        <dsp:cNvPr id="0" name=""/>
        <dsp:cNvSpPr/>
      </dsp:nvSpPr>
      <dsp:spPr>
        <a:xfrm>
          <a:off x="2368376" y="0"/>
          <a:ext cx="6363319" cy="47367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1" kern="1200" smtClean="0">
              <a:solidFill>
                <a:srgbClr val="002060"/>
              </a:solidFill>
            </a:rPr>
            <a:t>90% of the ICT ISV in the market are SME’s</a:t>
          </a:r>
          <a:endParaRPr lang="en-GB" sz="2200" kern="1200">
            <a:solidFill>
              <a:srgbClr val="002060"/>
            </a:solidFill>
          </a:endParaRPr>
        </a:p>
      </dsp:txBody>
      <dsp:txXfrm>
        <a:off x="2368376" y="0"/>
        <a:ext cx="6363319" cy="757880"/>
      </dsp:txXfrm>
    </dsp:sp>
    <dsp:sp modelId="{4763A683-731B-4156-872B-92773F59C24F}">
      <dsp:nvSpPr>
        <dsp:cNvPr id="0" name=""/>
        <dsp:cNvSpPr/>
      </dsp:nvSpPr>
      <dsp:spPr>
        <a:xfrm>
          <a:off x="497359" y="757880"/>
          <a:ext cx="3742034" cy="374203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660AA-9FCE-4CF8-9E8E-773420757A28}">
      <dsp:nvSpPr>
        <dsp:cNvPr id="0" name=""/>
        <dsp:cNvSpPr/>
      </dsp:nvSpPr>
      <dsp:spPr>
        <a:xfrm>
          <a:off x="2368376" y="757880"/>
          <a:ext cx="6363319" cy="37420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1" kern="1200" dirty="0" smtClean="0">
              <a:solidFill>
                <a:srgbClr val="002060"/>
              </a:solidFill>
            </a:rPr>
            <a:t>Rigid Partnering Models &gt; Scalable &amp; Elastic</a:t>
          </a:r>
          <a:endParaRPr lang="en-GB" sz="2200" kern="1200" dirty="0">
            <a:solidFill>
              <a:srgbClr val="002060"/>
            </a:solidFill>
          </a:endParaRPr>
        </a:p>
      </dsp:txBody>
      <dsp:txXfrm>
        <a:off x="2368376" y="757880"/>
        <a:ext cx="6363319" cy="757880"/>
      </dsp:txXfrm>
    </dsp:sp>
    <dsp:sp modelId="{5DD7FFD9-4FDA-4CAC-9F36-3D6401D7566D}">
      <dsp:nvSpPr>
        <dsp:cNvPr id="0" name=""/>
        <dsp:cNvSpPr/>
      </dsp:nvSpPr>
      <dsp:spPr>
        <a:xfrm>
          <a:off x="994718" y="1515760"/>
          <a:ext cx="2747316" cy="274731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2F160-42FA-44DF-8D60-F822348054D2}">
      <dsp:nvSpPr>
        <dsp:cNvPr id="0" name=""/>
        <dsp:cNvSpPr/>
      </dsp:nvSpPr>
      <dsp:spPr>
        <a:xfrm>
          <a:off x="2368376" y="1515760"/>
          <a:ext cx="6363319" cy="274731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1" kern="1200" smtClean="0">
              <a:solidFill>
                <a:srgbClr val="002060"/>
              </a:solidFill>
            </a:rPr>
            <a:t>Partners not delivering  ?  Product Scapegoat</a:t>
          </a:r>
          <a:endParaRPr lang="en-GB" sz="2200" kern="1200">
            <a:solidFill>
              <a:srgbClr val="002060"/>
            </a:solidFill>
          </a:endParaRPr>
        </a:p>
      </dsp:txBody>
      <dsp:txXfrm>
        <a:off x="2368376" y="1515760"/>
        <a:ext cx="6363319" cy="757880"/>
      </dsp:txXfrm>
    </dsp:sp>
    <dsp:sp modelId="{AAF60B26-B36C-4FC3-AD9B-FF6FB95D9F1E}">
      <dsp:nvSpPr>
        <dsp:cNvPr id="0" name=""/>
        <dsp:cNvSpPr/>
      </dsp:nvSpPr>
      <dsp:spPr>
        <a:xfrm>
          <a:off x="1492077" y="2273641"/>
          <a:ext cx="1752598" cy="17525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9A27B-8AC6-4AC4-8A9E-8DB173CF3C84}">
      <dsp:nvSpPr>
        <dsp:cNvPr id="0" name=""/>
        <dsp:cNvSpPr/>
      </dsp:nvSpPr>
      <dsp:spPr>
        <a:xfrm>
          <a:off x="2368376" y="2273641"/>
          <a:ext cx="6363319" cy="17525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1" kern="1200" smtClean="0">
              <a:solidFill>
                <a:srgbClr val="002060"/>
              </a:solidFill>
            </a:rPr>
            <a:t>Vendors competing with Partners</a:t>
          </a:r>
          <a:endParaRPr lang="en-GB" sz="2200" kern="1200">
            <a:solidFill>
              <a:srgbClr val="002060"/>
            </a:solidFill>
          </a:endParaRPr>
        </a:p>
      </dsp:txBody>
      <dsp:txXfrm>
        <a:off x="2368376" y="2273641"/>
        <a:ext cx="6363319" cy="757880"/>
      </dsp:txXfrm>
    </dsp:sp>
    <dsp:sp modelId="{6B56B9E7-9766-4DC3-8163-284A3A940E88}">
      <dsp:nvSpPr>
        <dsp:cNvPr id="0" name=""/>
        <dsp:cNvSpPr/>
      </dsp:nvSpPr>
      <dsp:spPr>
        <a:xfrm>
          <a:off x="1989436" y="3031521"/>
          <a:ext cx="757880" cy="75788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72CEA-68B2-471A-B709-E251F473B846}">
      <dsp:nvSpPr>
        <dsp:cNvPr id="0" name=""/>
        <dsp:cNvSpPr/>
      </dsp:nvSpPr>
      <dsp:spPr>
        <a:xfrm>
          <a:off x="2368376" y="3031521"/>
          <a:ext cx="6363319" cy="7578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1" kern="1200" dirty="0" smtClean="0">
              <a:solidFill>
                <a:srgbClr val="002060"/>
              </a:solidFill>
            </a:rPr>
            <a:t>90/10 rule</a:t>
          </a:r>
          <a:endParaRPr lang="en-GB" sz="2200" kern="1200" dirty="0">
            <a:solidFill>
              <a:srgbClr val="002060"/>
            </a:solidFill>
          </a:endParaRPr>
        </a:p>
      </dsp:txBody>
      <dsp:txXfrm>
        <a:off x="2368376" y="3031521"/>
        <a:ext cx="6363319" cy="757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5626A-C2C9-46CF-9C0E-A77BDFBA4C03}">
      <dsp:nvSpPr>
        <dsp:cNvPr id="0" name=""/>
        <dsp:cNvSpPr/>
      </dsp:nvSpPr>
      <dsp:spPr>
        <a:xfrm>
          <a:off x="41" y="29702"/>
          <a:ext cx="3983547" cy="9071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GB" sz="2600" b="1" kern="1200" smtClean="0"/>
            <a:t>ISV Questions</a:t>
          </a:r>
          <a:endParaRPr lang="en-GB" sz="2600" kern="1200"/>
        </a:p>
      </dsp:txBody>
      <dsp:txXfrm>
        <a:off x="41" y="29702"/>
        <a:ext cx="3983547" cy="907166"/>
      </dsp:txXfrm>
    </dsp:sp>
    <dsp:sp modelId="{50F33F92-05CF-444B-A1DA-94BF16810A03}">
      <dsp:nvSpPr>
        <dsp:cNvPr id="0" name=""/>
        <dsp:cNvSpPr/>
      </dsp:nvSpPr>
      <dsp:spPr>
        <a:xfrm>
          <a:off x="41" y="936868"/>
          <a:ext cx="3983547" cy="391419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GB" sz="2600" kern="1200" smtClean="0">
              <a:solidFill>
                <a:srgbClr val="002060"/>
              </a:solidFill>
            </a:rPr>
            <a:t>ID How many Partners do you need?</a:t>
          </a:r>
          <a:endParaRPr lang="en-GB" sz="2600" kern="1200" dirty="0">
            <a:solidFill>
              <a:srgbClr val="002060"/>
            </a:solidFill>
          </a:endParaRPr>
        </a:p>
        <a:p>
          <a:pPr marL="457200" lvl="2" indent="-228600" algn="l" defTabSz="1155700" rtl="0">
            <a:lnSpc>
              <a:spcPct val="90000"/>
            </a:lnSpc>
            <a:spcBef>
              <a:spcPct val="0"/>
            </a:spcBef>
            <a:spcAft>
              <a:spcPct val="15000"/>
            </a:spcAft>
            <a:buChar char="••"/>
          </a:pPr>
          <a:r>
            <a:rPr lang="en-GB" sz="2600" kern="1200" smtClean="0">
              <a:solidFill>
                <a:srgbClr val="002060"/>
              </a:solidFill>
            </a:rPr>
            <a:t>No. Opportunities in an area / Sales per Partner.</a:t>
          </a:r>
          <a:endParaRPr lang="en-GB" sz="2600" kern="1200">
            <a:solidFill>
              <a:srgbClr val="002060"/>
            </a:solidFill>
          </a:endParaRPr>
        </a:p>
        <a:p>
          <a:pPr marL="457200" lvl="2" indent="-228600" algn="l" defTabSz="1155700" rtl="0">
            <a:lnSpc>
              <a:spcPct val="90000"/>
            </a:lnSpc>
            <a:spcBef>
              <a:spcPct val="0"/>
            </a:spcBef>
            <a:spcAft>
              <a:spcPct val="15000"/>
            </a:spcAft>
            <a:buChar char="••"/>
          </a:pPr>
          <a:r>
            <a:rPr lang="en-GB" sz="2600" kern="1200" dirty="0" smtClean="0">
              <a:solidFill>
                <a:srgbClr val="002060"/>
              </a:solidFill>
            </a:rPr>
            <a:t>Build a target market geographical coverage map</a:t>
          </a:r>
          <a:endParaRPr lang="en-GB" sz="2600" kern="1200" dirty="0">
            <a:solidFill>
              <a:srgbClr val="002060"/>
            </a:solidFill>
          </a:endParaRPr>
        </a:p>
      </dsp:txBody>
      <dsp:txXfrm>
        <a:off x="41" y="936868"/>
        <a:ext cx="3983547" cy="3914198"/>
      </dsp:txXfrm>
    </dsp:sp>
    <dsp:sp modelId="{025A4B9E-F591-4594-A399-0A0786DF89E2}">
      <dsp:nvSpPr>
        <dsp:cNvPr id="0" name=""/>
        <dsp:cNvSpPr/>
      </dsp:nvSpPr>
      <dsp:spPr>
        <a:xfrm>
          <a:off x="4541285" y="29702"/>
          <a:ext cx="3983547" cy="9071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GB" sz="2600" b="1" kern="1200" smtClean="0"/>
            <a:t>What is an Ideal Partner?</a:t>
          </a:r>
          <a:endParaRPr lang="en-GB" sz="2600" kern="1200"/>
        </a:p>
      </dsp:txBody>
      <dsp:txXfrm>
        <a:off x="4541285" y="29702"/>
        <a:ext cx="3983547" cy="907166"/>
      </dsp:txXfrm>
    </dsp:sp>
    <dsp:sp modelId="{5AF7B509-8C83-4B8B-A11F-57545EC6F1EF}">
      <dsp:nvSpPr>
        <dsp:cNvPr id="0" name=""/>
        <dsp:cNvSpPr/>
      </dsp:nvSpPr>
      <dsp:spPr>
        <a:xfrm>
          <a:off x="4541285" y="936868"/>
          <a:ext cx="3983547" cy="391419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GB" sz="2600" kern="1200" dirty="0" smtClean="0">
              <a:solidFill>
                <a:srgbClr val="002060"/>
              </a:solidFill>
            </a:rPr>
            <a:t>Reach the market continuously generating leads</a:t>
          </a:r>
          <a:endParaRPr lang="en-GB" sz="2600" kern="1200" dirty="0">
            <a:solidFill>
              <a:srgbClr val="002060"/>
            </a:solidFill>
          </a:endParaRPr>
        </a:p>
        <a:p>
          <a:pPr marL="228600" lvl="1" indent="-228600" algn="l" defTabSz="1155700" rtl="0">
            <a:lnSpc>
              <a:spcPct val="90000"/>
            </a:lnSpc>
            <a:spcBef>
              <a:spcPct val="0"/>
            </a:spcBef>
            <a:spcAft>
              <a:spcPct val="15000"/>
            </a:spcAft>
            <a:buChar char="••"/>
          </a:pPr>
          <a:r>
            <a:rPr lang="en-GB" sz="2600" kern="1200" dirty="0" smtClean="0">
              <a:solidFill>
                <a:srgbClr val="002060"/>
              </a:solidFill>
            </a:rPr>
            <a:t>Can close sales &amp; provide on-going support / account management.</a:t>
          </a:r>
          <a:endParaRPr lang="en-GB" sz="2600" kern="1200" dirty="0">
            <a:solidFill>
              <a:srgbClr val="002060"/>
            </a:solidFill>
          </a:endParaRPr>
        </a:p>
        <a:p>
          <a:pPr marL="228600" lvl="1" indent="-228600" algn="l" defTabSz="1155700" rtl="0">
            <a:lnSpc>
              <a:spcPct val="90000"/>
            </a:lnSpc>
            <a:spcBef>
              <a:spcPct val="0"/>
            </a:spcBef>
            <a:spcAft>
              <a:spcPct val="15000"/>
            </a:spcAft>
            <a:buChar char="••"/>
          </a:pPr>
          <a:r>
            <a:rPr lang="en-GB" sz="2600" kern="1200" dirty="0" smtClean="0">
              <a:solidFill>
                <a:srgbClr val="002060"/>
              </a:solidFill>
            </a:rPr>
            <a:t>Commit resources to market, sell &amp; support your product.</a:t>
          </a:r>
          <a:endParaRPr lang="en-GB" sz="2600" kern="1200" dirty="0">
            <a:solidFill>
              <a:srgbClr val="002060"/>
            </a:solidFill>
          </a:endParaRPr>
        </a:p>
      </dsp:txBody>
      <dsp:txXfrm>
        <a:off x="4541285" y="936868"/>
        <a:ext cx="3983547" cy="391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DCE94-F01B-4CB9-940E-7B9510F31275}">
      <dsp:nvSpPr>
        <dsp:cNvPr id="0" name=""/>
        <dsp:cNvSpPr/>
      </dsp:nvSpPr>
      <dsp:spPr>
        <a:xfrm>
          <a:off x="934272" y="2644"/>
          <a:ext cx="6961129" cy="63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smtClean="0">
              <a:solidFill>
                <a:srgbClr val="002060"/>
              </a:solidFill>
            </a:rPr>
            <a:t>A numbers game = Pointed end &gt; Performers NOT Headcount.</a:t>
          </a:r>
          <a:endParaRPr lang="en-GB" sz="1800" kern="1200">
            <a:solidFill>
              <a:srgbClr val="002060"/>
            </a:solidFill>
          </a:endParaRPr>
        </a:p>
      </dsp:txBody>
      <dsp:txXfrm>
        <a:off x="934272" y="2644"/>
        <a:ext cx="6961129" cy="632829"/>
      </dsp:txXfrm>
    </dsp:sp>
    <dsp:sp modelId="{749A4EAB-BE9E-42B4-803C-89B1E3D5DA1F}">
      <dsp:nvSpPr>
        <dsp:cNvPr id="0" name=""/>
        <dsp:cNvSpPr/>
      </dsp:nvSpPr>
      <dsp:spPr>
        <a:xfrm>
          <a:off x="934272" y="635474"/>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E3D5E19-F1E0-4A8E-ACDE-093FFBC9B5AF}">
      <dsp:nvSpPr>
        <dsp:cNvPr id="0" name=""/>
        <dsp:cNvSpPr/>
      </dsp:nvSpPr>
      <dsp:spPr>
        <a:xfrm>
          <a:off x="1916565" y="635474"/>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F342070-61BB-4C23-B500-7BF9E3757057}">
      <dsp:nvSpPr>
        <dsp:cNvPr id="0" name=""/>
        <dsp:cNvSpPr/>
      </dsp:nvSpPr>
      <dsp:spPr>
        <a:xfrm>
          <a:off x="2898858" y="635474"/>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FB61D9A-40FC-4BEC-ACD1-AF19A27A02AF}">
      <dsp:nvSpPr>
        <dsp:cNvPr id="0" name=""/>
        <dsp:cNvSpPr/>
      </dsp:nvSpPr>
      <dsp:spPr>
        <a:xfrm>
          <a:off x="3881150" y="635474"/>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83C423-1319-43F5-925B-021DD7545C9D}">
      <dsp:nvSpPr>
        <dsp:cNvPr id="0" name=""/>
        <dsp:cNvSpPr/>
      </dsp:nvSpPr>
      <dsp:spPr>
        <a:xfrm>
          <a:off x="4863443" y="635474"/>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AC38832-2994-422C-84A5-32999D3C72D9}">
      <dsp:nvSpPr>
        <dsp:cNvPr id="0" name=""/>
        <dsp:cNvSpPr/>
      </dsp:nvSpPr>
      <dsp:spPr>
        <a:xfrm>
          <a:off x="5845736" y="635474"/>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4BA367-B15B-474B-81EA-96FBEA578381}">
      <dsp:nvSpPr>
        <dsp:cNvPr id="0" name=""/>
        <dsp:cNvSpPr/>
      </dsp:nvSpPr>
      <dsp:spPr>
        <a:xfrm>
          <a:off x="6828029" y="635474"/>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5681A1-2CE5-4DAF-91E6-DBD9E75BAB52}">
      <dsp:nvSpPr>
        <dsp:cNvPr id="0" name=""/>
        <dsp:cNvSpPr/>
      </dsp:nvSpPr>
      <dsp:spPr>
        <a:xfrm>
          <a:off x="934272" y="880997"/>
          <a:ext cx="6961129" cy="63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smtClean="0">
              <a:solidFill>
                <a:srgbClr val="002060"/>
              </a:solidFill>
            </a:rPr>
            <a:t>Performance = Hitting Targets</a:t>
          </a:r>
          <a:endParaRPr lang="en-GB" sz="1800" kern="1200">
            <a:solidFill>
              <a:srgbClr val="002060"/>
            </a:solidFill>
          </a:endParaRPr>
        </a:p>
      </dsp:txBody>
      <dsp:txXfrm>
        <a:off x="934272" y="880997"/>
        <a:ext cx="6961129" cy="632829"/>
      </dsp:txXfrm>
    </dsp:sp>
    <dsp:sp modelId="{B4CF8CDE-CC62-4626-A219-9A6F45554F3E}">
      <dsp:nvSpPr>
        <dsp:cNvPr id="0" name=""/>
        <dsp:cNvSpPr/>
      </dsp:nvSpPr>
      <dsp:spPr>
        <a:xfrm>
          <a:off x="934272" y="1513827"/>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17FFB5C-BAD1-4CCD-9BD2-DB865FF14627}">
      <dsp:nvSpPr>
        <dsp:cNvPr id="0" name=""/>
        <dsp:cNvSpPr/>
      </dsp:nvSpPr>
      <dsp:spPr>
        <a:xfrm>
          <a:off x="1916565" y="1513827"/>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9AD5E8A-E4FA-447A-9E22-4CE185E60704}">
      <dsp:nvSpPr>
        <dsp:cNvPr id="0" name=""/>
        <dsp:cNvSpPr/>
      </dsp:nvSpPr>
      <dsp:spPr>
        <a:xfrm>
          <a:off x="2898858" y="1513827"/>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84F2691-7D25-486E-AE02-000ED106304D}">
      <dsp:nvSpPr>
        <dsp:cNvPr id="0" name=""/>
        <dsp:cNvSpPr/>
      </dsp:nvSpPr>
      <dsp:spPr>
        <a:xfrm>
          <a:off x="3881150" y="1513827"/>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CB575B2-8EE0-4390-A58B-526F53E64FD3}">
      <dsp:nvSpPr>
        <dsp:cNvPr id="0" name=""/>
        <dsp:cNvSpPr/>
      </dsp:nvSpPr>
      <dsp:spPr>
        <a:xfrm>
          <a:off x="4863443" y="1513827"/>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F81FD2-AD61-4616-8903-03281A018FE5}">
      <dsp:nvSpPr>
        <dsp:cNvPr id="0" name=""/>
        <dsp:cNvSpPr/>
      </dsp:nvSpPr>
      <dsp:spPr>
        <a:xfrm>
          <a:off x="5845736" y="1513827"/>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34775E4-6D84-4720-A4C5-44AD067EC5C7}">
      <dsp:nvSpPr>
        <dsp:cNvPr id="0" name=""/>
        <dsp:cNvSpPr/>
      </dsp:nvSpPr>
      <dsp:spPr>
        <a:xfrm>
          <a:off x="6828029" y="1513827"/>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85E4DDA-3FF9-48B9-BC7A-171AF1CBABEF}">
      <dsp:nvSpPr>
        <dsp:cNvPr id="0" name=""/>
        <dsp:cNvSpPr/>
      </dsp:nvSpPr>
      <dsp:spPr>
        <a:xfrm>
          <a:off x="934272" y="1759350"/>
          <a:ext cx="6961129" cy="63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smtClean="0">
              <a:solidFill>
                <a:srgbClr val="002060"/>
              </a:solidFill>
            </a:rPr>
            <a:t>Hitting Targets = Action</a:t>
          </a:r>
          <a:endParaRPr lang="en-GB" sz="1800" kern="1200">
            <a:solidFill>
              <a:srgbClr val="002060"/>
            </a:solidFill>
          </a:endParaRPr>
        </a:p>
      </dsp:txBody>
      <dsp:txXfrm>
        <a:off x="934272" y="1759350"/>
        <a:ext cx="6961129" cy="632829"/>
      </dsp:txXfrm>
    </dsp:sp>
    <dsp:sp modelId="{E84986B3-C6F6-4F78-804F-7E3FE82857D8}">
      <dsp:nvSpPr>
        <dsp:cNvPr id="0" name=""/>
        <dsp:cNvSpPr/>
      </dsp:nvSpPr>
      <dsp:spPr>
        <a:xfrm>
          <a:off x="934272" y="2392180"/>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965833-9C39-4F95-8A5B-186FD587EE80}">
      <dsp:nvSpPr>
        <dsp:cNvPr id="0" name=""/>
        <dsp:cNvSpPr/>
      </dsp:nvSpPr>
      <dsp:spPr>
        <a:xfrm>
          <a:off x="1916565" y="2392180"/>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C2D1BB-9310-456E-9C57-29692C7F1455}">
      <dsp:nvSpPr>
        <dsp:cNvPr id="0" name=""/>
        <dsp:cNvSpPr/>
      </dsp:nvSpPr>
      <dsp:spPr>
        <a:xfrm>
          <a:off x="2898858" y="2392180"/>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847676-E7AD-43A4-9E74-A4E451990209}">
      <dsp:nvSpPr>
        <dsp:cNvPr id="0" name=""/>
        <dsp:cNvSpPr/>
      </dsp:nvSpPr>
      <dsp:spPr>
        <a:xfrm>
          <a:off x="3881150" y="2392180"/>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F93D56E-55FC-4FFB-A8F6-10E2DF9632E1}">
      <dsp:nvSpPr>
        <dsp:cNvPr id="0" name=""/>
        <dsp:cNvSpPr/>
      </dsp:nvSpPr>
      <dsp:spPr>
        <a:xfrm>
          <a:off x="4863443" y="2392180"/>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EF22B4C-E017-4801-AB31-E106869C2623}">
      <dsp:nvSpPr>
        <dsp:cNvPr id="0" name=""/>
        <dsp:cNvSpPr/>
      </dsp:nvSpPr>
      <dsp:spPr>
        <a:xfrm>
          <a:off x="5845736" y="2392180"/>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7AA5610-DD44-4C4B-A1E9-4FBC8B8A7CD3}">
      <dsp:nvSpPr>
        <dsp:cNvPr id="0" name=""/>
        <dsp:cNvSpPr/>
      </dsp:nvSpPr>
      <dsp:spPr>
        <a:xfrm>
          <a:off x="6828029" y="2392180"/>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293A489-2474-49BD-AC03-8A12BFA704D2}">
      <dsp:nvSpPr>
        <dsp:cNvPr id="0" name=""/>
        <dsp:cNvSpPr/>
      </dsp:nvSpPr>
      <dsp:spPr>
        <a:xfrm>
          <a:off x="934272" y="2637703"/>
          <a:ext cx="6961129" cy="63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smtClean="0">
              <a:solidFill>
                <a:srgbClr val="002060"/>
              </a:solidFill>
            </a:rPr>
            <a:t>Action = Investment</a:t>
          </a:r>
          <a:endParaRPr lang="en-GB" sz="1800" kern="1200">
            <a:solidFill>
              <a:srgbClr val="002060"/>
            </a:solidFill>
          </a:endParaRPr>
        </a:p>
      </dsp:txBody>
      <dsp:txXfrm>
        <a:off x="934272" y="2637703"/>
        <a:ext cx="6961129" cy="632829"/>
      </dsp:txXfrm>
    </dsp:sp>
    <dsp:sp modelId="{46DDB2E0-2AD4-43EC-8EF4-C82E7F561862}">
      <dsp:nvSpPr>
        <dsp:cNvPr id="0" name=""/>
        <dsp:cNvSpPr/>
      </dsp:nvSpPr>
      <dsp:spPr>
        <a:xfrm>
          <a:off x="934272" y="3270533"/>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E6259E-BB11-43A3-9677-C115555B0683}">
      <dsp:nvSpPr>
        <dsp:cNvPr id="0" name=""/>
        <dsp:cNvSpPr/>
      </dsp:nvSpPr>
      <dsp:spPr>
        <a:xfrm>
          <a:off x="1916565" y="3270533"/>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98175C-F0D7-404E-9DEF-ABEB88A86CB8}">
      <dsp:nvSpPr>
        <dsp:cNvPr id="0" name=""/>
        <dsp:cNvSpPr/>
      </dsp:nvSpPr>
      <dsp:spPr>
        <a:xfrm>
          <a:off x="2898858" y="3270533"/>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965BCD-B886-47C4-AA33-859FF4E6B371}">
      <dsp:nvSpPr>
        <dsp:cNvPr id="0" name=""/>
        <dsp:cNvSpPr/>
      </dsp:nvSpPr>
      <dsp:spPr>
        <a:xfrm>
          <a:off x="3881150" y="3270533"/>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51E8B8-B901-4D19-B384-9EF4B24263B3}">
      <dsp:nvSpPr>
        <dsp:cNvPr id="0" name=""/>
        <dsp:cNvSpPr/>
      </dsp:nvSpPr>
      <dsp:spPr>
        <a:xfrm>
          <a:off x="4863443" y="3270533"/>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23592E-3572-4EE0-AC89-970B7FB301BB}">
      <dsp:nvSpPr>
        <dsp:cNvPr id="0" name=""/>
        <dsp:cNvSpPr/>
      </dsp:nvSpPr>
      <dsp:spPr>
        <a:xfrm>
          <a:off x="5845736" y="3270533"/>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F82496-DFE9-42C3-9A70-61C9748622B0}">
      <dsp:nvSpPr>
        <dsp:cNvPr id="0" name=""/>
        <dsp:cNvSpPr/>
      </dsp:nvSpPr>
      <dsp:spPr>
        <a:xfrm>
          <a:off x="6828029" y="3270533"/>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5054680-136C-4313-824C-8E7088B9B888}">
      <dsp:nvSpPr>
        <dsp:cNvPr id="0" name=""/>
        <dsp:cNvSpPr/>
      </dsp:nvSpPr>
      <dsp:spPr>
        <a:xfrm>
          <a:off x="934272" y="3516056"/>
          <a:ext cx="6961129" cy="63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smtClean="0">
              <a:solidFill>
                <a:srgbClr val="002060"/>
              </a:solidFill>
            </a:rPr>
            <a:t>Investment = ROI</a:t>
          </a:r>
          <a:endParaRPr lang="en-GB" sz="1800" kern="1200">
            <a:solidFill>
              <a:srgbClr val="002060"/>
            </a:solidFill>
          </a:endParaRPr>
        </a:p>
      </dsp:txBody>
      <dsp:txXfrm>
        <a:off x="934272" y="3516056"/>
        <a:ext cx="6961129" cy="632829"/>
      </dsp:txXfrm>
    </dsp:sp>
    <dsp:sp modelId="{0CF513C2-E966-4F93-8D74-44EFCFE3E1AF}">
      <dsp:nvSpPr>
        <dsp:cNvPr id="0" name=""/>
        <dsp:cNvSpPr/>
      </dsp:nvSpPr>
      <dsp:spPr>
        <a:xfrm>
          <a:off x="934272" y="4148886"/>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428128C-246D-4761-B73F-9B6ABAC21EE6}">
      <dsp:nvSpPr>
        <dsp:cNvPr id="0" name=""/>
        <dsp:cNvSpPr/>
      </dsp:nvSpPr>
      <dsp:spPr>
        <a:xfrm>
          <a:off x="1916565" y="4148886"/>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6A7E6C-7F4D-4349-B087-2BB7890423DB}">
      <dsp:nvSpPr>
        <dsp:cNvPr id="0" name=""/>
        <dsp:cNvSpPr/>
      </dsp:nvSpPr>
      <dsp:spPr>
        <a:xfrm>
          <a:off x="2898858" y="4148886"/>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D01664-FBAE-4FA7-9BEA-A2CE75530966}">
      <dsp:nvSpPr>
        <dsp:cNvPr id="0" name=""/>
        <dsp:cNvSpPr/>
      </dsp:nvSpPr>
      <dsp:spPr>
        <a:xfrm>
          <a:off x="3881150" y="4148886"/>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0FBC118-C469-43B0-8450-1125BA139C90}">
      <dsp:nvSpPr>
        <dsp:cNvPr id="0" name=""/>
        <dsp:cNvSpPr/>
      </dsp:nvSpPr>
      <dsp:spPr>
        <a:xfrm>
          <a:off x="4863443" y="4148886"/>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6CB0CF3-DB94-473B-A9E6-6FD59189C8CA}">
      <dsp:nvSpPr>
        <dsp:cNvPr id="0" name=""/>
        <dsp:cNvSpPr/>
      </dsp:nvSpPr>
      <dsp:spPr>
        <a:xfrm>
          <a:off x="5845736" y="4148886"/>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15F0F9A-78A1-4F6A-99E0-2B7D26793073}">
      <dsp:nvSpPr>
        <dsp:cNvPr id="0" name=""/>
        <dsp:cNvSpPr/>
      </dsp:nvSpPr>
      <dsp:spPr>
        <a:xfrm>
          <a:off x="6828029" y="4148886"/>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3C267FE-9748-4EA9-A072-821231A4717E}">
      <dsp:nvSpPr>
        <dsp:cNvPr id="0" name=""/>
        <dsp:cNvSpPr/>
      </dsp:nvSpPr>
      <dsp:spPr>
        <a:xfrm>
          <a:off x="934272" y="4394409"/>
          <a:ext cx="6961129" cy="63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smtClean="0">
              <a:solidFill>
                <a:srgbClr val="002060"/>
              </a:solidFill>
            </a:rPr>
            <a:t>It’s a Partnership!</a:t>
          </a:r>
          <a:endParaRPr lang="en-GB" sz="1800" kern="1200">
            <a:solidFill>
              <a:srgbClr val="002060"/>
            </a:solidFill>
          </a:endParaRPr>
        </a:p>
      </dsp:txBody>
      <dsp:txXfrm>
        <a:off x="934272" y="4394409"/>
        <a:ext cx="6961129" cy="632829"/>
      </dsp:txXfrm>
    </dsp:sp>
    <dsp:sp modelId="{FB5EB3B2-E009-4B0C-A6F5-0BE7EB28ACF5}">
      <dsp:nvSpPr>
        <dsp:cNvPr id="0" name=""/>
        <dsp:cNvSpPr/>
      </dsp:nvSpPr>
      <dsp:spPr>
        <a:xfrm>
          <a:off x="934272" y="5027239"/>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28C670-E763-4618-9D95-7C88030049F2}">
      <dsp:nvSpPr>
        <dsp:cNvPr id="0" name=""/>
        <dsp:cNvSpPr/>
      </dsp:nvSpPr>
      <dsp:spPr>
        <a:xfrm>
          <a:off x="1916565" y="5027239"/>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E7A9F9E-9CF4-43E7-907E-DBF5422DB93B}">
      <dsp:nvSpPr>
        <dsp:cNvPr id="0" name=""/>
        <dsp:cNvSpPr/>
      </dsp:nvSpPr>
      <dsp:spPr>
        <a:xfrm>
          <a:off x="2898858" y="5027239"/>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F62D00-197F-4729-9656-12B212B7F56A}">
      <dsp:nvSpPr>
        <dsp:cNvPr id="0" name=""/>
        <dsp:cNvSpPr/>
      </dsp:nvSpPr>
      <dsp:spPr>
        <a:xfrm>
          <a:off x="3881150" y="5027239"/>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FD9470-1263-4AD2-A214-9BF544DDB4E0}">
      <dsp:nvSpPr>
        <dsp:cNvPr id="0" name=""/>
        <dsp:cNvSpPr/>
      </dsp:nvSpPr>
      <dsp:spPr>
        <a:xfrm>
          <a:off x="4863443" y="5027239"/>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78C746-A3CC-4C34-B3E2-15344A45C6E1}">
      <dsp:nvSpPr>
        <dsp:cNvPr id="0" name=""/>
        <dsp:cNvSpPr/>
      </dsp:nvSpPr>
      <dsp:spPr>
        <a:xfrm>
          <a:off x="5845736" y="5027239"/>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872BF4-A357-4A02-AD79-3903B904D4A5}">
      <dsp:nvSpPr>
        <dsp:cNvPr id="0" name=""/>
        <dsp:cNvSpPr/>
      </dsp:nvSpPr>
      <dsp:spPr>
        <a:xfrm>
          <a:off x="6828029" y="5027239"/>
          <a:ext cx="928150" cy="15469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76DE4-1724-4C4E-82A3-0515E6B02330}">
      <dsp:nvSpPr>
        <dsp:cNvPr id="0" name=""/>
        <dsp:cNvSpPr/>
      </dsp:nvSpPr>
      <dsp:spPr>
        <a:xfrm>
          <a:off x="0" y="3782421"/>
          <a:ext cx="8524875" cy="1241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smtClean="0"/>
            <a:t>Stimulate a pro- active partner culture</a:t>
          </a:r>
          <a:endParaRPr lang="en-GB" sz="2400" kern="1200"/>
        </a:p>
      </dsp:txBody>
      <dsp:txXfrm>
        <a:off x="0" y="3782421"/>
        <a:ext cx="8524875" cy="670396"/>
      </dsp:txXfrm>
    </dsp:sp>
    <dsp:sp modelId="{10609EF6-CC3B-4B18-96FB-F50DF694CBBB}">
      <dsp:nvSpPr>
        <dsp:cNvPr id="0" name=""/>
        <dsp:cNvSpPr/>
      </dsp:nvSpPr>
      <dsp:spPr>
        <a:xfrm>
          <a:off x="4162" y="4427988"/>
          <a:ext cx="2838849" cy="5710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GB" sz="1400" kern="1200" smtClean="0">
              <a:solidFill>
                <a:srgbClr val="002060"/>
              </a:solidFill>
            </a:rPr>
            <a:t>Joint business plan (Executive Sponsored performance clause)</a:t>
          </a:r>
          <a:endParaRPr lang="en-GB" sz="1400" kern="1200">
            <a:solidFill>
              <a:srgbClr val="002060"/>
            </a:solidFill>
          </a:endParaRPr>
        </a:p>
      </dsp:txBody>
      <dsp:txXfrm>
        <a:off x="4162" y="4427988"/>
        <a:ext cx="2838849" cy="571078"/>
      </dsp:txXfrm>
    </dsp:sp>
    <dsp:sp modelId="{7743ACD6-9D1F-46D3-B3C5-97502FA6CBC2}">
      <dsp:nvSpPr>
        <dsp:cNvPr id="0" name=""/>
        <dsp:cNvSpPr/>
      </dsp:nvSpPr>
      <dsp:spPr>
        <a:xfrm>
          <a:off x="2843012" y="4427988"/>
          <a:ext cx="2838849" cy="5710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GB" sz="1400" kern="1200" smtClean="0">
              <a:solidFill>
                <a:srgbClr val="002060"/>
              </a:solidFill>
            </a:rPr>
            <a:t>Joint marketing fund (attach to reward/discount structure)</a:t>
          </a:r>
          <a:endParaRPr lang="en-GB" sz="1400" kern="1200">
            <a:solidFill>
              <a:srgbClr val="002060"/>
            </a:solidFill>
          </a:endParaRPr>
        </a:p>
      </dsp:txBody>
      <dsp:txXfrm>
        <a:off x="2843012" y="4427988"/>
        <a:ext cx="2838849" cy="571078"/>
      </dsp:txXfrm>
    </dsp:sp>
    <dsp:sp modelId="{AF1CAF56-C99F-47B6-A0AF-092AF35A7B73}">
      <dsp:nvSpPr>
        <dsp:cNvPr id="0" name=""/>
        <dsp:cNvSpPr/>
      </dsp:nvSpPr>
      <dsp:spPr>
        <a:xfrm>
          <a:off x="5681862" y="4427988"/>
          <a:ext cx="2838849" cy="5710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GB" sz="1400" kern="1200" smtClean="0">
              <a:solidFill>
                <a:srgbClr val="002060"/>
              </a:solidFill>
            </a:rPr>
            <a:t>REVIEW, learn and implement improvements</a:t>
          </a:r>
          <a:endParaRPr lang="en-GB" sz="1400" kern="1200">
            <a:solidFill>
              <a:srgbClr val="002060"/>
            </a:solidFill>
          </a:endParaRPr>
        </a:p>
      </dsp:txBody>
      <dsp:txXfrm>
        <a:off x="5681862" y="4427988"/>
        <a:ext cx="2838849" cy="571078"/>
      </dsp:txXfrm>
    </dsp:sp>
    <dsp:sp modelId="{36576519-7EAE-40AE-ADB1-7C43ADDAAC58}">
      <dsp:nvSpPr>
        <dsp:cNvPr id="0" name=""/>
        <dsp:cNvSpPr/>
      </dsp:nvSpPr>
      <dsp:spPr>
        <a:xfrm rot="10800000">
          <a:off x="0" y="1891654"/>
          <a:ext cx="8524875" cy="190938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smtClean="0"/>
            <a:t>Empower partners with self-sufficiency</a:t>
          </a:r>
          <a:endParaRPr lang="en-GB" sz="2400" kern="1200"/>
        </a:p>
      </dsp:txBody>
      <dsp:txXfrm rot="-10800000">
        <a:off x="0" y="1891654"/>
        <a:ext cx="8524875" cy="670195"/>
      </dsp:txXfrm>
    </dsp:sp>
    <dsp:sp modelId="{C7BEA57B-69B2-4F26-97C2-FADFE4F6F001}">
      <dsp:nvSpPr>
        <dsp:cNvPr id="0" name=""/>
        <dsp:cNvSpPr/>
      </dsp:nvSpPr>
      <dsp:spPr>
        <a:xfrm>
          <a:off x="0" y="2561850"/>
          <a:ext cx="8524875" cy="5709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GB" sz="1400" kern="1200" smtClean="0">
              <a:solidFill>
                <a:srgbClr val="002060"/>
              </a:solidFill>
            </a:rPr>
            <a:t>Structured training and support on products</a:t>
          </a:r>
          <a:endParaRPr lang="en-GB" sz="1400" kern="1200">
            <a:solidFill>
              <a:srgbClr val="002060"/>
            </a:solidFill>
          </a:endParaRPr>
        </a:p>
      </dsp:txBody>
      <dsp:txXfrm>
        <a:off x="0" y="2561850"/>
        <a:ext cx="8524875" cy="570907"/>
      </dsp:txXfrm>
    </dsp:sp>
    <dsp:sp modelId="{E1B5E521-3388-415A-884E-3D6F60FC768B}">
      <dsp:nvSpPr>
        <dsp:cNvPr id="0" name=""/>
        <dsp:cNvSpPr/>
      </dsp:nvSpPr>
      <dsp:spPr>
        <a:xfrm rot="10800000">
          <a:off x="0" y="888"/>
          <a:ext cx="8524875" cy="190938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dirty="0" smtClean="0"/>
            <a:t>Convince new Partners to sell YOUR product</a:t>
          </a:r>
          <a:endParaRPr lang="en-GB" sz="2400" kern="1200" dirty="0"/>
        </a:p>
      </dsp:txBody>
      <dsp:txXfrm rot="-10800000">
        <a:off x="0" y="888"/>
        <a:ext cx="8524875" cy="670195"/>
      </dsp:txXfrm>
    </dsp:sp>
    <dsp:sp modelId="{180E981E-E9AA-43A5-AD28-577F98DF1E84}">
      <dsp:nvSpPr>
        <dsp:cNvPr id="0" name=""/>
        <dsp:cNvSpPr/>
      </dsp:nvSpPr>
      <dsp:spPr>
        <a:xfrm>
          <a:off x="0" y="671083"/>
          <a:ext cx="8524875" cy="5709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GB" sz="1400" kern="1200" dirty="0" smtClean="0">
              <a:solidFill>
                <a:srgbClr val="002060"/>
              </a:solidFill>
            </a:rPr>
            <a:t>Strong business case demonstrating revenue yield</a:t>
          </a:r>
          <a:endParaRPr lang="en-GB" sz="1400" kern="1200" dirty="0">
            <a:solidFill>
              <a:srgbClr val="002060"/>
            </a:solidFill>
          </a:endParaRPr>
        </a:p>
      </dsp:txBody>
      <dsp:txXfrm>
        <a:off x="0" y="671083"/>
        <a:ext cx="8524875" cy="5709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841D8-3139-4B3B-9BEC-377665FC01B2}">
      <dsp:nvSpPr>
        <dsp:cNvPr id="0" name=""/>
        <dsp:cNvSpPr/>
      </dsp:nvSpPr>
      <dsp:spPr>
        <a:xfrm>
          <a:off x="4332794" y="738"/>
          <a:ext cx="1631554" cy="1631554"/>
        </a:xfrm>
        <a:prstGeom prst="ellipse">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GB" sz="1700" b="1" kern="1200" dirty="0" smtClean="0"/>
            <a:t>Analyse </a:t>
          </a:r>
        </a:p>
        <a:p>
          <a:pPr lvl="0" algn="ctr" defTabSz="755650" rtl="0">
            <a:lnSpc>
              <a:spcPct val="90000"/>
            </a:lnSpc>
            <a:spcBef>
              <a:spcPct val="0"/>
            </a:spcBef>
            <a:spcAft>
              <a:spcPct val="35000"/>
            </a:spcAft>
          </a:pPr>
          <a:r>
            <a:rPr lang="en-GB" sz="1700" b="1" kern="1200" dirty="0" smtClean="0"/>
            <a:t>&amp; </a:t>
          </a:r>
        </a:p>
        <a:p>
          <a:pPr lvl="0" algn="ctr" defTabSz="755650" rtl="0">
            <a:lnSpc>
              <a:spcPct val="90000"/>
            </a:lnSpc>
            <a:spcBef>
              <a:spcPct val="0"/>
            </a:spcBef>
            <a:spcAft>
              <a:spcPct val="35000"/>
            </a:spcAft>
          </a:pPr>
          <a:r>
            <a:rPr lang="en-GB" sz="1700" b="1" kern="1200" dirty="0" smtClean="0"/>
            <a:t>Prepare</a:t>
          </a:r>
          <a:endParaRPr lang="en-GB" sz="1700" kern="1200" dirty="0"/>
        </a:p>
      </dsp:txBody>
      <dsp:txXfrm>
        <a:off x="4571730" y="239674"/>
        <a:ext cx="1153682" cy="1153682"/>
      </dsp:txXfrm>
    </dsp:sp>
    <dsp:sp modelId="{07AD87A9-38E1-491F-8AF2-AADAF8AC5E52}">
      <dsp:nvSpPr>
        <dsp:cNvPr id="0" name=""/>
        <dsp:cNvSpPr/>
      </dsp:nvSpPr>
      <dsp:spPr>
        <a:xfrm rot="2700000">
          <a:off x="5789150" y="1398458"/>
          <a:ext cx="433378" cy="550649"/>
        </a:xfrm>
        <a:prstGeom prst="rightArrow">
          <a:avLst>
            <a:gd name="adj1" fmla="val 60000"/>
            <a:gd name="adj2" fmla="val 50000"/>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808190" y="1462621"/>
        <a:ext cx="303365" cy="330389"/>
      </dsp:txXfrm>
    </dsp:sp>
    <dsp:sp modelId="{3EAB50B3-65E8-4E2D-A333-18B3B0F14D38}">
      <dsp:nvSpPr>
        <dsp:cNvPr id="0" name=""/>
        <dsp:cNvSpPr/>
      </dsp:nvSpPr>
      <dsp:spPr>
        <a:xfrm>
          <a:off x="6064675" y="1732619"/>
          <a:ext cx="1631554" cy="1631554"/>
        </a:xfrm>
        <a:prstGeom prst="ellipse">
          <a:avLst/>
        </a:prstGeom>
        <a:gradFill rotWithShape="0">
          <a:gsLst>
            <a:gs pos="0">
              <a:schemeClr val="accent6">
                <a:alpha val="90000"/>
                <a:hueOff val="0"/>
                <a:satOff val="0"/>
                <a:lumOff val="0"/>
                <a:alphaOff val="-13333"/>
                <a:shade val="51000"/>
                <a:satMod val="130000"/>
              </a:schemeClr>
            </a:gs>
            <a:gs pos="80000">
              <a:schemeClr val="accent6">
                <a:alpha val="90000"/>
                <a:hueOff val="0"/>
                <a:satOff val="0"/>
                <a:lumOff val="0"/>
                <a:alphaOff val="-13333"/>
                <a:shade val="93000"/>
                <a:satMod val="130000"/>
              </a:schemeClr>
            </a:gs>
            <a:gs pos="100000">
              <a:schemeClr val="accent6">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GB" sz="1700" b="1" kern="1200" dirty="0" smtClean="0"/>
            <a:t>Qualify </a:t>
          </a:r>
        </a:p>
        <a:p>
          <a:pPr lvl="0" algn="ctr" defTabSz="755650" rtl="0">
            <a:lnSpc>
              <a:spcPct val="90000"/>
            </a:lnSpc>
            <a:spcBef>
              <a:spcPct val="0"/>
            </a:spcBef>
            <a:spcAft>
              <a:spcPct val="35000"/>
            </a:spcAft>
          </a:pPr>
          <a:r>
            <a:rPr lang="en-GB" sz="1700" b="1" kern="1200" dirty="0" smtClean="0"/>
            <a:t>&amp; </a:t>
          </a:r>
        </a:p>
        <a:p>
          <a:pPr lvl="0" algn="ctr" defTabSz="755650" rtl="0">
            <a:lnSpc>
              <a:spcPct val="90000"/>
            </a:lnSpc>
            <a:spcBef>
              <a:spcPct val="0"/>
            </a:spcBef>
            <a:spcAft>
              <a:spcPct val="35000"/>
            </a:spcAft>
          </a:pPr>
          <a:r>
            <a:rPr lang="en-GB" sz="1700" b="1" kern="1200" dirty="0" smtClean="0"/>
            <a:t>Engage</a:t>
          </a:r>
          <a:endParaRPr lang="en-GB" sz="1700" kern="1200" dirty="0"/>
        </a:p>
      </dsp:txBody>
      <dsp:txXfrm>
        <a:off x="6303611" y="1971555"/>
        <a:ext cx="1153682" cy="1153682"/>
      </dsp:txXfrm>
    </dsp:sp>
    <dsp:sp modelId="{BC612746-E44C-43A7-8650-CD980FF07653}">
      <dsp:nvSpPr>
        <dsp:cNvPr id="0" name=""/>
        <dsp:cNvSpPr/>
      </dsp:nvSpPr>
      <dsp:spPr>
        <a:xfrm rot="8100000">
          <a:off x="5806496" y="3130339"/>
          <a:ext cx="433378" cy="550649"/>
        </a:xfrm>
        <a:prstGeom prst="rightArrow">
          <a:avLst>
            <a:gd name="adj1" fmla="val 60000"/>
            <a:gd name="adj2" fmla="val 50000"/>
          </a:avLst>
        </a:prstGeom>
        <a:gradFill rotWithShape="0">
          <a:gsLst>
            <a:gs pos="0">
              <a:schemeClr val="accent6">
                <a:shade val="90000"/>
                <a:hueOff val="-294880"/>
                <a:satOff val="-10542"/>
                <a:lumOff val="13768"/>
                <a:alphaOff val="0"/>
                <a:shade val="51000"/>
                <a:satMod val="130000"/>
              </a:schemeClr>
            </a:gs>
            <a:gs pos="80000">
              <a:schemeClr val="accent6">
                <a:shade val="90000"/>
                <a:hueOff val="-294880"/>
                <a:satOff val="-10542"/>
                <a:lumOff val="13768"/>
                <a:alphaOff val="0"/>
                <a:shade val="93000"/>
                <a:satMod val="130000"/>
              </a:schemeClr>
            </a:gs>
            <a:gs pos="100000">
              <a:schemeClr val="accent6">
                <a:shade val="90000"/>
                <a:hueOff val="-294880"/>
                <a:satOff val="-10542"/>
                <a:lumOff val="137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5917469" y="3194502"/>
        <a:ext cx="303365" cy="330389"/>
      </dsp:txXfrm>
    </dsp:sp>
    <dsp:sp modelId="{61209E25-8F20-4483-A164-81754C1C69A3}">
      <dsp:nvSpPr>
        <dsp:cNvPr id="0" name=""/>
        <dsp:cNvSpPr/>
      </dsp:nvSpPr>
      <dsp:spPr>
        <a:xfrm>
          <a:off x="4332794" y="3464500"/>
          <a:ext cx="1631554" cy="1631554"/>
        </a:xfrm>
        <a:prstGeom prst="ellipse">
          <a:avLst/>
        </a:prstGeom>
        <a:gradFill rotWithShape="0">
          <a:gsLst>
            <a:gs pos="0">
              <a:schemeClr val="accent6">
                <a:alpha val="90000"/>
                <a:hueOff val="0"/>
                <a:satOff val="0"/>
                <a:lumOff val="0"/>
                <a:alphaOff val="-26667"/>
                <a:shade val="51000"/>
                <a:satMod val="130000"/>
              </a:schemeClr>
            </a:gs>
            <a:gs pos="80000">
              <a:schemeClr val="accent6">
                <a:alpha val="90000"/>
                <a:hueOff val="0"/>
                <a:satOff val="0"/>
                <a:lumOff val="0"/>
                <a:alphaOff val="-26667"/>
                <a:shade val="93000"/>
                <a:satMod val="130000"/>
              </a:schemeClr>
            </a:gs>
            <a:gs pos="100000">
              <a:schemeClr val="accent6">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GB" sz="1700" b="1" kern="1200" dirty="0" smtClean="0"/>
            <a:t>Plan </a:t>
          </a:r>
        </a:p>
        <a:p>
          <a:pPr lvl="0" algn="ctr" defTabSz="755650" rtl="0">
            <a:lnSpc>
              <a:spcPct val="90000"/>
            </a:lnSpc>
            <a:spcBef>
              <a:spcPct val="0"/>
            </a:spcBef>
            <a:spcAft>
              <a:spcPct val="35000"/>
            </a:spcAft>
          </a:pPr>
          <a:r>
            <a:rPr lang="en-GB" sz="1700" b="1" kern="1200" dirty="0" smtClean="0"/>
            <a:t>&amp; </a:t>
          </a:r>
        </a:p>
        <a:p>
          <a:pPr lvl="0" algn="ctr" defTabSz="755650" rtl="0">
            <a:lnSpc>
              <a:spcPct val="90000"/>
            </a:lnSpc>
            <a:spcBef>
              <a:spcPct val="0"/>
            </a:spcBef>
            <a:spcAft>
              <a:spcPct val="35000"/>
            </a:spcAft>
          </a:pPr>
          <a:r>
            <a:rPr lang="en-GB" sz="1700" b="1" kern="1200" dirty="0" smtClean="0"/>
            <a:t>Skill-up</a:t>
          </a:r>
          <a:endParaRPr lang="en-GB" sz="1700" kern="1200" dirty="0"/>
        </a:p>
      </dsp:txBody>
      <dsp:txXfrm>
        <a:off x="4571730" y="3703436"/>
        <a:ext cx="1153682" cy="1153682"/>
      </dsp:txXfrm>
    </dsp:sp>
    <dsp:sp modelId="{3C2CAB57-BB8B-44C7-A8AE-A625A12F6B44}">
      <dsp:nvSpPr>
        <dsp:cNvPr id="0" name=""/>
        <dsp:cNvSpPr/>
      </dsp:nvSpPr>
      <dsp:spPr>
        <a:xfrm rot="13500000">
          <a:off x="4074615" y="3147685"/>
          <a:ext cx="433378" cy="550649"/>
        </a:xfrm>
        <a:prstGeom prst="rightArrow">
          <a:avLst>
            <a:gd name="adj1" fmla="val 60000"/>
            <a:gd name="adj2" fmla="val 50000"/>
          </a:avLst>
        </a:prstGeom>
        <a:gradFill rotWithShape="0">
          <a:gsLst>
            <a:gs pos="0">
              <a:schemeClr val="accent6">
                <a:shade val="90000"/>
                <a:hueOff val="-589761"/>
                <a:satOff val="-21085"/>
                <a:lumOff val="27535"/>
                <a:alphaOff val="0"/>
                <a:shade val="51000"/>
                <a:satMod val="130000"/>
              </a:schemeClr>
            </a:gs>
            <a:gs pos="80000">
              <a:schemeClr val="accent6">
                <a:shade val="90000"/>
                <a:hueOff val="-589761"/>
                <a:satOff val="-21085"/>
                <a:lumOff val="27535"/>
                <a:alphaOff val="0"/>
                <a:shade val="93000"/>
                <a:satMod val="130000"/>
              </a:schemeClr>
            </a:gs>
            <a:gs pos="100000">
              <a:schemeClr val="accent6">
                <a:shade val="90000"/>
                <a:hueOff val="-589761"/>
                <a:satOff val="-21085"/>
                <a:lumOff val="275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4185588" y="3303782"/>
        <a:ext cx="303365" cy="330389"/>
      </dsp:txXfrm>
    </dsp:sp>
    <dsp:sp modelId="{09B3CB41-2331-41DC-BAEB-805109B135DF}">
      <dsp:nvSpPr>
        <dsp:cNvPr id="0" name=""/>
        <dsp:cNvSpPr/>
      </dsp:nvSpPr>
      <dsp:spPr>
        <a:xfrm>
          <a:off x="2600913" y="1732619"/>
          <a:ext cx="1631554" cy="1631554"/>
        </a:xfrm>
        <a:prstGeom prst="ellipse">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GB" sz="1700" b="1" kern="1200" dirty="0" smtClean="0"/>
            <a:t>Execution &amp; Expansion</a:t>
          </a:r>
          <a:endParaRPr lang="en-GB" sz="1700" kern="1200" dirty="0"/>
        </a:p>
      </dsp:txBody>
      <dsp:txXfrm>
        <a:off x="2839849" y="1971555"/>
        <a:ext cx="1153682" cy="1153682"/>
      </dsp:txXfrm>
    </dsp:sp>
    <dsp:sp modelId="{5CC53DC0-7A7C-42B7-B19E-8FE8FA6BA64A}">
      <dsp:nvSpPr>
        <dsp:cNvPr id="0" name=""/>
        <dsp:cNvSpPr/>
      </dsp:nvSpPr>
      <dsp:spPr>
        <a:xfrm rot="18900000">
          <a:off x="4057269" y="1415804"/>
          <a:ext cx="433378" cy="550649"/>
        </a:xfrm>
        <a:prstGeom prst="rightArrow">
          <a:avLst>
            <a:gd name="adj1" fmla="val 60000"/>
            <a:gd name="adj2" fmla="val 50000"/>
          </a:avLst>
        </a:prstGeom>
        <a:gradFill rotWithShape="0">
          <a:gsLst>
            <a:gs pos="0">
              <a:schemeClr val="accent6">
                <a:shade val="90000"/>
                <a:hueOff val="-884641"/>
                <a:satOff val="-31627"/>
                <a:lumOff val="41303"/>
                <a:alphaOff val="0"/>
                <a:shade val="51000"/>
                <a:satMod val="130000"/>
              </a:schemeClr>
            </a:gs>
            <a:gs pos="80000">
              <a:schemeClr val="accent6">
                <a:shade val="90000"/>
                <a:hueOff val="-884641"/>
                <a:satOff val="-31627"/>
                <a:lumOff val="41303"/>
                <a:alphaOff val="0"/>
                <a:shade val="93000"/>
                <a:satMod val="130000"/>
              </a:schemeClr>
            </a:gs>
            <a:gs pos="100000">
              <a:schemeClr val="accent6">
                <a:shade val="90000"/>
                <a:hueOff val="-884641"/>
                <a:satOff val="-31627"/>
                <a:lumOff val="413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76309" y="1571901"/>
        <a:ext cx="303365" cy="3303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3F801-46E2-4B90-8960-F5FCC77F4D72}">
      <dsp:nvSpPr>
        <dsp:cNvPr id="0" name=""/>
        <dsp:cNvSpPr/>
      </dsp:nvSpPr>
      <dsp:spPr>
        <a:xfrm>
          <a:off x="5496" y="207744"/>
          <a:ext cx="2819632" cy="112785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GB" sz="2500" b="1" kern="1200" smtClean="0">
              <a:solidFill>
                <a:schemeClr val="accent3"/>
              </a:solidFill>
            </a:rPr>
            <a:t>Analyse &amp; Prepare</a:t>
          </a:r>
          <a:endParaRPr lang="en-GB" sz="2500" kern="1200" dirty="0">
            <a:solidFill>
              <a:schemeClr val="accent3"/>
            </a:solidFill>
          </a:endParaRPr>
        </a:p>
      </dsp:txBody>
      <dsp:txXfrm>
        <a:off x="569423" y="207744"/>
        <a:ext cx="1691779" cy="1127853"/>
      </dsp:txXfrm>
    </dsp:sp>
    <dsp:sp modelId="{E760FA47-4B23-4987-A58E-5F19B9755015}">
      <dsp:nvSpPr>
        <dsp:cNvPr id="0" name=""/>
        <dsp:cNvSpPr/>
      </dsp:nvSpPr>
      <dsp:spPr>
        <a:xfrm>
          <a:off x="2458576" y="303612"/>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ID Target market &amp; Geo.</a:t>
          </a:r>
          <a:endParaRPr lang="en-GB" sz="1200" kern="1200">
            <a:solidFill>
              <a:srgbClr val="002060"/>
            </a:solidFill>
          </a:endParaRPr>
        </a:p>
      </dsp:txBody>
      <dsp:txXfrm>
        <a:off x="2926635" y="303612"/>
        <a:ext cx="1404177" cy="936118"/>
      </dsp:txXfrm>
    </dsp:sp>
    <dsp:sp modelId="{E96AA262-83E9-4DDF-93BD-00DB83A637D9}">
      <dsp:nvSpPr>
        <dsp:cNvPr id="0" name=""/>
        <dsp:cNvSpPr/>
      </dsp:nvSpPr>
      <dsp:spPr>
        <a:xfrm>
          <a:off x="4471230" y="303612"/>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Create Partner Profile</a:t>
          </a:r>
          <a:endParaRPr lang="en-GB" sz="1200" kern="1200">
            <a:solidFill>
              <a:srgbClr val="002060"/>
            </a:solidFill>
          </a:endParaRPr>
        </a:p>
      </dsp:txBody>
      <dsp:txXfrm>
        <a:off x="4939289" y="303612"/>
        <a:ext cx="1404177" cy="936118"/>
      </dsp:txXfrm>
    </dsp:sp>
    <dsp:sp modelId="{A29E3E44-F757-420D-8123-826A11FBE3D6}">
      <dsp:nvSpPr>
        <dsp:cNvPr id="0" name=""/>
        <dsp:cNvSpPr/>
      </dsp:nvSpPr>
      <dsp:spPr>
        <a:xfrm>
          <a:off x="5496" y="1493497"/>
          <a:ext cx="2819632" cy="112785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GB" sz="2500" b="1" kern="1200" smtClean="0">
              <a:solidFill>
                <a:schemeClr val="accent3"/>
              </a:solidFill>
            </a:rPr>
            <a:t>Qualify &amp; Engage</a:t>
          </a:r>
          <a:endParaRPr lang="en-GB" sz="2500" kern="1200">
            <a:solidFill>
              <a:schemeClr val="accent3"/>
            </a:solidFill>
          </a:endParaRPr>
        </a:p>
      </dsp:txBody>
      <dsp:txXfrm>
        <a:off x="569423" y="1493497"/>
        <a:ext cx="1691779" cy="1127853"/>
      </dsp:txXfrm>
    </dsp:sp>
    <dsp:sp modelId="{800E797A-59AD-44E5-885F-B8DE26B43F7F}">
      <dsp:nvSpPr>
        <dsp:cNvPr id="0" name=""/>
        <dsp:cNvSpPr/>
      </dsp:nvSpPr>
      <dsp:spPr>
        <a:xfrm>
          <a:off x="2458576" y="1589364"/>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Secure commitment from decision maker</a:t>
          </a:r>
          <a:endParaRPr lang="en-GB" sz="1200" kern="1200">
            <a:solidFill>
              <a:srgbClr val="002060"/>
            </a:solidFill>
          </a:endParaRPr>
        </a:p>
      </dsp:txBody>
      <dsp:txXfrm>
        <a:off x="2926635" y="1589364"/>
        <a:ext cx="1404177" cy="936118"/>
      </dsp:txXfrm>
    </dsp:sp>
    <dsp:sp modelId="{448628DC-C79E-4CB0-B327-D9466E4E0CE5}">
      <dsp:nvSpPr>
        <dsp:cNvPr id="0" name=""/>
        <dsp:cNvSpPr/>
      </dsp:nvSpPr>
      <dsp:spPr>
        <a:xfrm>
          <a:off x="4471230" y="1589364"/>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Communicate opportunity &amp; Set expectations</a:t>
          </a:r>
          <a:endParaRPr lang="en-GB" sz="1200" kern="1200">
            <a:solidFill>
              <a:srgbClr val="002060"/>
            </a:solidFill>
          </a:endParaRPr>
        </a:p>
      </dsp:txBody>
      <dsp:txXfrm>
        <a:off x="4939289" y="1589364"/>
        <a:ext cx="1404177" cy="936118"/>
      </dsp:txXfrm>
    </dsp:sp>
    <dsp:sp modelId="{E66DC35A-4852-4471-9635-2D1983DDA705}">
      <dsp:nvSpPr>
        <dsp:cNvPr id="0" name=""/>
        <dsp:cNvSpPr/>
      </dsp:nvSpPr>
      <dsp:spPr>
        <a:xfrm>
          <a:off x="6483883" y="1589364"/>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Sign Partner Agreement</a:t>
          </a:r>
          <a:endParaRPr lang="en-GB" sz="1200" kern="1200">
            <a:solidFill>
              <a:srgbClr val="002060"/>
            </a:solidFill>
          </a:endParaRPr>
        </a:p>
      </dsp:txBody>
      <dsp:txXfrm>
        <a:off x="6951942" y="1589364"/>
        <a:ext cx="1404177" cy="936118"/>
      </dsp:txXfrm>
    </dsp:sp>
    <dsp:sp modelId="{F1954A93-F54D-458C-8882-EAF0C1309FE6}">
      <dsp:nvSpPr>
        <dsp:cNvPr id="0" name=""/>
        <dsp:cNvSpPr/>
      </dsp:nvSpPr>
      <dsp:spPr>
        <a:xfrm>
          <a:off x="5496" y="2779249"/>
          <a:ext cx="2819632" cy="112785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GB" sz="2500" b="1" kern="1200" smtClean="0">
              <a:solidFill>
                <a:schemeClr val="accent3"/>
              </a:solidFill>
            </a:rPr>
            <a:t>Skill-up &amp; Plan</a:t>
          </a:r>
          <a:endParaRPr lang="en-GB" sz="2500" kern="1200">
            <a:solidFill>
              <a:schemeClr val="accent3"/>
            </a:solidFill>
          </a:endParaRPr>
        </a:p>
      </dsp:txBody>
      <dsp:txXfrm>
        <a:off x="569423" y="2779249"/>
        <a:ext cx="1691779" cy="1127853"/>
      </dsp:txXfrm>
    </dsp:sp>
    <dsp:sp modelId="{05A1BDDE-6C71-41F2-808B-0BA6E4960138}">
      <dsp:nvSpPr>
        <dsp:cNvPr id="0" name=""/>
        <dsp:cNvSpPr/>
      </dsp:nvSpPr>
      <dsp:spPr>
        <a:xfrm>
          <a:off x="2458576" y="2875117"/>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Skill’s &amp; Support training to make Partner self-sufficient (£ £)</a:t>
          </a:r>
          <a:endParaRPr lang="en-GB" sz="1200" kern="1200">
            <a:solidFill>
              <a:srgbClr val="002060"/>
            </a:solidFill>
          </a:endParaRPr>
        </a:p>
      </dsp:txBody>
      <dsp:txXfrm>
        <a:off x="2926635" y="2875117"/>
        <a:ext cx="1404177" cy="936118"/>
      </dsp:txXfrm>
    </dsp:sp>
    <dsp:sp modelId="{9AE42C18-E803-4F72-B01B-5958A3D6CAC4}">
      <dsp:nvSpPr>
        <dsp:cNvPr id="0" name=""/>
        <dsp:cNvSpPr/>
      </dsp:nvSpPr>
      <dsp:spPr>
        <a:xfrm>
          <a:off x="4471230" y="2875117"/>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Set goals and review milestones</a:t>
          </a:r>
          <a:endParaRPr lang="en-GB" sz="1200" kern="1200">
            <a:solidFill>
              <a:srgbClr val="002060"/>
            </a:solidFill>
          </a:endParaRPr>
        </a:p>
      </dsp:txBody>
      <dsp:txXfrm>
        <a:off x="4939289" y="2875117"/>
        <a:ext cx="1404177" cy="936118"/>
      </dsp:txXfrm>
    </dsp:sp>
    <dsp:sp modelId="{5D9AA980-014E-4068-A2F7-257F8B20DB0F}">
      <dsp:nvSpPr>
        <dsp:cNvPr id="0" name=""/>
        <dsp:cNvSpPr/>
      </dsp:nvSpPr>
      <dsp:spPr>
        <a:xfrm>
          <a:off x="5496" y="4065002"/>
          <a:ext cx="2819632" cy="112785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GB" sz="2500" b="1" kern="1200" smtClean="0">
              <a:solidFill>
                <a:schemeClr val="accent3"/>
              </a:solidFill>
            </a:rPr>
            <a:t>Execution &amp; Expansion</a:t>
          </a:r>
          <a:endParaRPr lang="en-GB" sz="2500" kern="1200">
            <a:solidFill>
              <a:schemeClr val="accent3"/>
            </a:solidFill>
          </a:endParaRPr>
        </a:p>
      </dsp:txBody>
      <dsp:txXfrm>
        <a:off x="569423" y="4065002"/>
        <a:ext cx="1691779" cy="1127853"/>
      </dsp:txXfrm>
    </dsp:sp>
    <dsp:sp modelId="{9DF58A30-7465-416D-8D56-CB1C3FDC0C1B}">
      <dsp:nvSpPr>
        <dsp:cNvPr id="0" name=""/>
        <dsp:cNvSpPr/>
      </dsp:nvSpPr>
      <dsp:spPr>
        <a:xfrm>
          <a:off x="2458576" y="4160869"/>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Execute business/marketing plan’s &amp; secure new Customers !</a:t>
          </a:r>
          <a:endParaRPr lang="en-GB" sz="1200" kern="1200">
            <a:solidFill>
              <a:srgbClr val="002060"/>
            </a:solidFill>
          </a:endParaRPr>
        </a:p>
      </dsp:txBody>
      <dsp:txXfrm>
        <a:off x="2926635" y="4160869"/>
        <a:ext cx="1404177" cy="936118"/>
      </dsp:txXfrm>
    </dsp:sp>
    <dsp:sp modelId="{97079C40-FED8-40C3-B342-BE3F58341B1C}">
      <dsp:nvSpPr>
        <dsp:cNvPr id="0" name=""/>
        <dsp:cNvSpPr/>
      </dsp:nvSpPr>
      <dsp:spPr>
        <a:xfrm>
          <a:off x="4471230" y="4160869"/>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Develop skills &amp; references</a:t>
          </a:r>
          <a:endParaRPr lang="en-GB" sz="1200" kern="1200">
            <a:solidFill>
              <a:srgbClr val="002060"/>
            </a:solidFill>
          </a:endParaRPr>
        </a:p>
      </dsp:txBody>
      <dsp:txXfrm>
        <a:off x="4939289" y="4160869"/>
        <a:ext cx="1404177" cy="936118"/>
      </dsp:txXfrm>
    </dsp:sp>
    <dsp:sp modelId="{409E9BBB-20BB-4ACB-A8C9-79C4E60A5392}">
      <dsp:nvSpPr>
        <dsp:cNvPr id="0" name=""/>
        <dsp:cNvSpPr/>
      </dsp:nvSpPr>
      <dsp:spPr>
        <a:xfrm>
          <a:off x="6483883" y="4160869"/>
          <a:ext cx="2340295" cy="936118"/>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solidFill>
                <a:srgbClr val="002060"/>
              </a:solidFill>
            </a:rPr>
            <a:t>Review &amp; evolve.</a:t>
          </a:r>
          <a:endParaRPr lang="en-GB" sz="1200" kern="1200">
            <a:solidFill>
              <a:srgbClr val="002060"/>
            </a:solidFill>
          </a:endParaRPr>
        </a:p>
      </dsp:txBody>
      <dsp:txXfrm>
        <a:off x="6951942" y="4160869"/>
        <a:ext cx="1404177" cy="9361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F4ADD-761E-4607-B38C-40E9D597C221}">
      <dsp:nvSpPr>
        <dsp:cNvPr id="0" name=""/>
        <dsp:cNvSpPr/>
      </dsp:nvSpPr>
      <dsp:spPr>
        <a:xfrm>
          <a:off x="9193" y="0"/>
          <a:ext cx="8703783" cy="5184576"/>
        </a:xfrm>
        <a:prstGeom prst="swooshArrow">
          <a:avLst>
            <a:gd name="adj1" fmla="val 25000"/>
            <a:gd name="adj2" fmla="val 25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D0C7E3-5EAC-40F7-A8EE-600394FC5723}">
      <dsp:nvSpPr>
        <dsp:cNvPr id="0" name=""/>
        <dsp:cNvSpPr/>
      </dsp:nvSpPr>
      <dsp:spPr>
        <a:xfrm>
          <a:off x="1030513" y="3855250"/>
          <a:ext cx="190792" cy="1907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AE9324-77C4-41AD-9690-907B459DA8EC}">
      <dsp:nvSpPr>
        <dsp:cNvPr id="0" name=""/>
        <dsp:cNvSpPr/>
      </dsp:nvSpPr>
      <dsp:spPr>
        <a:xfrm>
          <a:off x="1125910" y="3950646"/>
          <a:ext cx="1086687" cy="123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97" tIns="0" rIns="0" bIns="0" numCol="1" spcCol="1270" anchor="t" anchorCtr="0">
          <a:noAutofit/>
        </a:bodyPr>
        <a:lstStyle/>
        <a:p>
          <a:pPr lvl="0" algn="l" defTabSz="844550" rtl="0">
            <a:lnSpc>
              <a:spcPct val="90000"/>
            </a:lnSpc>
            <a:spcBef>
              <a:spcPct val="0"/>
            </a:spcBef>
            <a:spcAft>
              <a:spcPct val="35000"/>
            </a:spcAft>
          </a:pPr>
          <a:r>
            <a:rPr lang="en-GB" sz="1900" b="1" kern="1200" smtClean="0">
              <a:solidFill>
                <a:srgbClr val="002060"/>
              </a:solidFill>
            </a:rPr>
            <a:t>3mths to recruit a partner</a:t>
          </a:r>
          <a:endParaRPr lang="en-GB" sz="1900" kern="1200">
            <a:solidFill>
              <a:srgbClr val="002060"/>
            </a:solidFill>
          </a:endParaRPr>
        </a:p>
      </dsp:txBody>
      <dsp:txXfrm>
        <a:off x="1125910" y="3950646"/>
        <a:ext cx="1086687" cy="1233929"/>
      </dsp:txXfrm>
    </dsp:sp>
    <dsp:sp modelId="{786E3AF3-1AEC-430F-80C0-C229EA08C812}">
      <dsp:nvSpPr>
        <dsp:cNvPr id="0" name=""/>
        <dsp:cNvSpPr/>
      </dsp:nvSpPr>
      <dsp:spPr>
        <a:xfrm>
          <a:off x="2063281" y="2862922"/>
          <a:ext cx="298631" cy="298631"/>
        </a:xfrm>
        <a:prstGeom prst="ellipse">
          <a:avLst/>
        </a:prstGeom>
        <a:gradFill rotWithShape="0">
          <a:gsLst>
            <a:gs pos="0">
              <a:schemeClr val="accent5">
                <a:hueOff val="328579"/>
                <a:satOff val="7895"/>
                <a:lumOff val="-8774"/>
                <a:alphaOff val="0"/>
                <a:shade val="51000"/>
                <a:satMod val="130000"/>
              </a:schemeClr>
            </a:gs>
            <a:gs pos="80000">
              <a:schemeClr val="accent5">
                <a:hueOff val="328579"/>
                <a:satOff val="7895"/>
                <a:lumOff val="-8774"/>
                <a:alphaOff val="0"/>
                <a:shade val="93000"/>
                <a:satMod val="130000"/>
              </a:schemeClr>
            </a:gs>
            <a:gs pos="100000">
              <a:schemeClr val="accent5">
                <a:hueOff val="328579"/>
                <a:satOff val="7895"/>
                <a:lumOff val="-87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ACBCF2D-F848-4DE0-A6AD-34CD483A353A}">
      <dsp:nvSpPr>
        <dsp:cNvPr id="0" name=""/>
        <dsp:cNvSpPr/>
      </dsp:nvSpPr>
      <dsp:spPr>
        <a:xfrm>
          <a:off x="2212597" y="3012238"/>
          <a:ext cx="1377023" cy="217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39" tIns="0" rIns="0" bIns="0" numCol="1" spcCol="1270" anchor="t" anchorCtr="0">
          <a:noAutofit/>
        </a:bodyPr>
        <a:lstStyle/>
        <a:p>
          <a:pPr lvl="0" algn="l" defTabSz="844550" rtl="0">
            <a:lnSpc>
              <a:spcPct val="90000"/>
            </a:lnSpc>
            <a:spcBef>
              <a:spcPct val="0"/>
            </a:spcBef>
            <a:spcAft>
              <a:spcPct val="35000"/>
            </a:spcAft>
          </a:pPr>
          <a:r>
            <a:rPr lang="en-GB" sz="1900" b="1" kern="1200" smtClean="0">
              <a:solidFill>
                <a:srgbClr val="002060"/>
              </a:solidFill>
            </a:rPr>
            <a:t>1-2month’s to get to market</a:t>
          </a:r>
          <a:endParaRPr lang="en-GB" sz="1900" kern="1200">
            <a:solidFill>
              <a:srgbClr val="002060"/>
            </a:solidFill>
          </a:endParaRPr>
        </a:p>
      </dsp:txBody>
      <dsp:txXfrm>
        <a:off x="2212597" y="3012238"/>
        <a:ext cx="1377023" cy="2172337"/>
      </dsp:txXfrm>
    </dsp:sp>
    <dsp:sp modelId="{3F2A43C5-ABA0-4B27-B1D1-739B23011CE0}">
      <dsp:nvSpPr>
        <dsp:cNvPr id="0" name=""/>
        <dsp:cNvSpPr/>
      </dsp:nvSpPr>
      <dsp:spPr>
        <a:xfrm>
          <a:off x="3390532" y="2071756"/>
          <a:ext cx="398175" cy="398175"/>
        </a:xfrm>
        <a:prstGeom prst="ellipse">
          <a:avLst/>
        </a:prstGeom>
        <a:gradFill rotWithShape="0">
          <a:gsLst>
            <a:gs pos="0">
              <a:schemeClr val="accent5">
                <a:hueOff val="657157"/>
                <a:satOff val="15789"/>
                <a:lumOff val="-17548"/>
                <a:alphaOff val="0"/>
                <a:shade val="51000"/>
                <a:satMod val="130000"/>
              </a:schemeClr>
            </a:gs>
            <a:gs pos="80000">
              <a:schemeClr val="accent5">
                <a:hueOff val="657157"/>
                <a:satOff val="15789"/>
                <a:lumOff val="-17548"/>
                <a:alphaOff val="0"/>
                <a:shade val="93000"/>
                <a:satMod val="130000"/>
              </a:schemeClr>
            </a:gs>
            <a:gs pos="100000">
              <a:schemeClr val="accent5">
                <a:hueOff val="657157"/>
                <a:satOff val="15789"/>
                <a:lumOff val="-17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99BBB5A-7428-4736-94D5-5873A120C6BB}">
      <dsp:nvSpPr>
        <dsp:cNvPr id="0" name=""/>
        <dsp:cNvSpPr/>
      </dsp:nvSpPr>
      <dsp:spPr>
        <a:xfrm>
          <a:off x="3589620" y="2270844"/>
          <a:ext cx="1600997" cy="2913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985" tIns="0" rIns="0" bIns="0" numCol="1" spcCol="1270" anchor="t" anchorCtr="0">
          <a:noAutofit/>
        </a:bodyPr>
        <a:lstStyle/>
        <a:p>
          <a:pPr lvl="0" algn="l" defTabSz="844550" rtl="0">
            <a:lnSpc>
              <a:spcPct val="90000"/>
            </a:lnSpc>
            <a:spcBef>
              <a:spcPct val="0"/>
            </a:spcBef>
            <a:spcAft>
              <a:spcPct val="35000"/>
            </a:spcAft>
          </a:pPr>
          <a:r>
            <a:rPr lang="en-GB" sz="1900" b="1" kern="1200" smtClean="0">
              <a:solidFill>
                <a:srgbClr val="002060"/>
              </a:solidFill>
            </a:rPr>
            <a:t>6month’s execution to goals</a:t>
          </a:r>
          <a:endParaRPr lang="en-GB" sz="1900" kern="1200">
            <a:solidFill>
              <a:srgbClr val="002060"/>
            </a:solidFill>
          </a:endParaRPr>
        </a:p>
      </dsp:txBody>
      <dsp:txXfrm>
        <a:off x="3589620" y="2270844"/>
        <a:ext cx="1600997" cy="2913731"/>
      </dsp:txXfrm>
    </dsp:sp>
    <dsp:sp modelId="{39327FAD-6608-4312-8BFB-96FFF4C7A1B1}">
      <dsp:nvSpPr>
        <dsp:cNvPr id="0" name=""/>
        <dsp:cNvSpPr/>
      </dsp:nvSpPr>
      <dsp:spPr>
        <a:xfrm>
          <a:off x="4933462" y="1453755"/>
          <a:ext cx="514309" cy="514309"/>
        </a:xfrm>
        <a:prstGeom prst="ellipse">
          <a:avLst/>
        </a:prstGeom>
        <a:gradFill rotWithShape="0">
          <a:gsLst>
            <a:gs pos="0">
              <a:schemeClr val="accent5">
                <a:hueOff val="985735"/>
                <a:satOff val="23684"/>
                <a:lumOff val="-26322"/>
                <a:alphaOff val="0"/>
                <a:shade val="51000"/>
                <a:satMod val="130000"/>
              </a:schemeClr>
            </a:gs>
            <a:gs pos="80000">
              <a:schemeClr val="accent5">
                <a:hueOff val="985735"/>
                <a:satOff val="23684"/>
                <a:lumOff val="-26322"/>
                <a:alphaOff val="0"/>
                <a:shade val="93000"/>
                <a:satMod val="130000"/>
              </a:schemeClr>
            </a:gs>
            <a:gs pos="100000">
              <a:schemeClr val="accent5">
                <a:hueOff val="985735"/>
                <a:satOff val="23684"/>
                <a:lumOff val="-263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20532A6-DC36-4DF0-9BE1-CD1F91543C34}">
      <dsp:nvSpPr>
        <dsp:cNvPr id="0" name=""/>
        <dsp:cNvSpPr/>
      </dsp:nvSpPr>
      <dsp:spPr>
        <a:xfrm>
          <a:off x="5190617" y="1710910"/>
          <a:ext cx="1659064" cy="347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522" tIns="0" rIns="0" bIns="0" numCol="1" spcCol="1270" anchor="t" anchorCtr="0">
          <a:noAutofit/>
        </a:bodyPr>
        <a:lstStyle/>
        <a:p>
          <a:pPr lvl="0" algn="l" defTabSz="844550" rtl="0">
            <a:lnSpc>
              <a:spcPct val="90000"/>
            </a:lnSpc>
            <a:spcBef>
              <a:spcPct val="0"/>
            </a:spcBef>
            <a:spcAft>
              <a:spcPct val="35000"/>
            </a:spcAft>
          </a:pPr>
          <a:r>
            <a:rPr lang="en-GB" sz="1900" b="1" kern="1200" smtClean="0">
              <a:solidFill>
                <a:srgbClr val="002060"/>
              </a:solidFill>
            </a:rPr>
            <a:t>Measure &amp; Review at month 12 …. Kick or Commit!</a:t>
          </a:r>
          <a:endParaRPr lang="en-GB" sz="1900" kern="1200">
            <a:solidFill>
              <a:srgbClr val="002060"/>
            </a:solidFill>
          </a:endParaRPr>
        </a:p>
      </dsp:txBody>
      <dsp:txXfrm>
        <a:off x="5190617" y="1710910"/>
        <a:ext cx="1659064" cy="3473665"/>
      </dsp:txXfrm>
    </dsp:sp>
    <dsp:sp modelId="{8D5747DE-AE60-4084-8924-849F62DF7246}">
      <dsp:nvSpPr>
        <dsp:cNvPr id="0" name=""/>
        <dsp:cNvSpPr/>
      </dsp:nvSpPr>
      <dsp:spPr>
        <a:xfrm>
          <a:off x="6522016" y="1041062"/>
          <a:ext cx="655330" cy="655330"/>
        </a:xfrm>
        <a:prstGeom prst="ellipse">
          <a:avLst/>
        </a:prstGeom>
        <a:gradFill rotWithShape="0">
          <a:gsLst>
            <a:gs pos="0">
              <a:schemeClr val="accent5">
                <a:hueOff val="1314314"/>
                <a:satOff val="31579"/>
                <a:lumOff val="-35096"/>
                <a:alphaOff val="0"/>
                <a:shade val="51000"/>
                <a:satMod val="130000"/>
              </a:schemeClr>
            </a:gs>
            <a:gs pos="80000">
              <a:schemeClr val="accent5">
                <a:hueOff val="1314314"/>
                <a:satOff val="31579"/>
                <a:lumOff val="-35096"/>
                <a:alphaOff val="0"/>
                <a:shade val="93000"/>
                <a:satMod val="130000"/>
              </a:schemeClr>
            </a:gs>
            <a:gs pos="100000">
              <a:schemeClr val="accent5">
                <a:hueOff val="1314314"/>
                <a:satOff val="31579"/>
                <a:lumOff val="-350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6B8996A-C09A-477B-9168-F52EA32BFFC5}">
      <dsp:nvSpPr>
        <dsp:cNvPr id="0" name=""/>
        <dsp:cNvSpPr/>
      </dsp:nvSpPr>
      <dsp:spPr>
        <a:xfrm>
          <a:off x="6849681" y="1368728"/>
          <a:ext cx="1659064" cy="381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246" tIns="0" rIns="0" bIns="0" numCol="1" spcCol="1270" anchor="t" anchorCtr="0">
          <a:noAutofit/>
        </a:bodyPr>
        <a:lstStyle/>
        <a:p>
          <a:pPr lvl="0" algn="l" defTabSz="844550" rtl="0">
            <a:lnSpc>
              <a:spcPct val="90000"/>
            </a:lnSpc>
            <a:spcBef>
              <a:spcPct val="0"/>
            </a:spcBef>
            <a:spcAft>
              <a:spcPct val="35000"/>
            </a:spcAft>
          </a:pPr>
          <a:r>
            <a:rPr lang="en-GB" sz="1900" b="1" kern="1200" smtClean="0">
              <a:solidFill>
                <a:srgbClr val="002060"/>
              </a:solidFill>
            </a:rPr>
            <a:t>Apply lessons learnt &amp; repeat as needed.</a:t>
          </a:r>
          <a:endParaRPr lang="en-GB" sz="1900" kern="1200" dirty="0">
            <a:solidFill>
              <a:srgbClr val="002060"/>
            </a:solidFill>
          </a:endParaRPr>
        </a:p>
      </dsp:txBody>
      <dsp:txXfrm>
        <a:off x="6849681" y="1368728"/>
        <a:ext cx="1659064" cy="381584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71616-881D-4722-937E-DCEB4CAA1C59}" type="datetimeFigureOut">
              <a:rPr lang="en-GB" smtClean="0"/>
              <a:t>21/09/2011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B9E3A-83D6-48A2-BA73-D78719F203DB}" type="slidenum">
              <a:rPr lang="en-GB" smtClean="0"/>
              <a:t>‹#›</a:t>
            </a:fld>
            <a:endParaRPr lang="en-GB"/>
          </a:p>
        </p:txBody>
      </p:sp>
    </p:spTree>
    <p:extLst>
      <p:ext uri="{BB962C8B-B14F-4D97-AF65-F5344CB8AC3E}">
        <p14:creationId xmlns:p14="http://schemas.microsoft.com/office/powerpoint/2010/main" val="311447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a:t>
            </a:r>
          </a:p>
          <a:p>
            <a:endParaRPr lang="en-GB" baseline="0" dirty="0" smtClean="0"/>
          </a:p>
          <a:p>
            <a:r>
              <a:rPr lang="en-GB" baseline="0" dirty="0" smtClean="0"/>
              <a:t>I may reference experiences these are from the broader church of Microsoft partners and members of the IAMCP and not exclusively my own.</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14</a:t>
            </a:fld>
            <a:endParaRPr lang="en-GB"/>
          </a:p>
        </p:txBody>
      </p:sp>
    </p:spTree>
    <p:extLst>
      <p:ext uri="{BB962C8B-B14F-4D97-AF65-F5344CB8AC3E}">
        <p14:creationId xmlns:p14="http://schemas.microsoft.com/office/powerpoint/2010/main" val="191898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biggest challenge for</a:t>
            </a:r>
            <a:r>
              <a:rPr lang="en-GB" baseline="0" dirty="0" smtClean="0"/>
              <a:t> many vendors is the fact that Partners MUST commit to using the tools and products and PAY for the training and </a:t>
            </a:r>
            <a:r>
              <a:rPr lang="en-GB" baseline="0" dirty="0" err="1" smtClean="0"/>
              <a:t>privalage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15</a:t>
            </a:fld>
            <a:endParaRPr lang="en-GB"/>
          </a:p>
        </p:txBody>
      </p:sp>
    </p:spTree>
    <p:extLst>
      <p:ext uri="{BB962C8B-B14F-4D97-AF65-F5344CB8AC3E}">
        <p14:creationId xmlns:p14="http://schemas.microsoft.com/office/powerpoint/2010/main" val="291899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 smart and think</a:t>
            </a:r>
            <a:r>
              <a:rPr lang="en-GB" baseline="0" dirty="0" smtClean="0"/>
              <a:t> agile. I even feel this works for the large enterprises as well, which could save them fortunes in consulting fee’s !!</a:t>
            </a:r>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16</a:t>
            </a:fld>
            <a:endParaRPr lang="en-GB"/>
          </a:p>
        </p:txBody>
      </p:sp>
    </p:spTree>
    <p:extLst>
      <p:ext uri="{BB962C8B-B14F-4D97-AF65-F5344CB8AC3E}">
        <p14:creationId xmlns:p14="http://schemas.microsoft.com/office/powerpoint/2010/main" val="132733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17</a:t>
            </a:fld>
            <a:endParaRPr lang="en-GB"/>
          </a:p>
        </p:txBody>
      </p:sp>
    </p:spTree>
    <p:extLst>
      <p:ext uri="{BB962C8B-B14F-4D97-AF65-F5344CB8AC3E}">
        <p14:creationId xmlns:p14="http://schemas.microsoft.com/office/powerpoint/2010/main" val="121448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90/10 rule – Do</a:t>
            </a:r>
            <a:r>
              <a:rPr lang="en-GB" baseline="0" dirty="0" smtClean="0"/>
              <a:t> more than 10% of your partners generate 90% of your channel revenues?</a:t>
            </a:r>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24</a:t>
            </a:fld>
            <a:endParaRPr lang="en-GB"/>
          </a:p>
        </p:txBody>
      </p:sp>
    </p:spTree>
    <p:extLst>
      <p:ext uri="{BB962C8B-B14F-4D97-AF65-F5344CB8AC3E}">
        <p14:creationId xmlns:p14="http://schemas.microsoft.com/office/powerpoint/2010/main" val="306274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My job today</a:t>
            </a:r>
            <a:r>
              <a:rPr lang="en-US" baseline="0" dirty="0" smtClean="0"/>
              <a:t> is to keep you in the Green Zone.</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9/21/2011 10:53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how did I ‘stumble’ into ISV channel development.</a:t>
            </a:r>
          </a:p>
          <a:p>
            <a:endParaRPr lang="en-GB" baseline="0" dirty="0" smtClean="0"/>
          </a:p>
          <a:p>
            <a:r>
              <a:rPr lang="en-GB" baseline="0" dirty="0" smtClean="0"/>
              <a:t>My historic relationship with the IAMCP has provided me with a deep understanding of the multi-faceted nature of partnering within the ICT sector. Having worked with a number of partners helping to put together structures of engagement and operational models forma service perspective it was the invitation over 2 years ago to get involved with Microsoft re-vamping of their Partner Network.</a:t>
            </a:r>
          </a:p>
          <a:p>
            <a:endParaRPr lang="en-GB" baseline="0" dirty="0" smtClean="0"/>
          </a:p>
          <a:p>
            <a:endParaRPr lang="en-GB" baseline="0" dirty="0" smtClean="0"/>
          </a:p>
          <a:p>
            <a:r>
              <a:rPr lang="en-GB" baseline="0" dirty="0" smtClean="0"/>
              <a:t>The catalyst for what I am presenting today came finally from an invitation to a private round table with Enterprise Ireland and discussions with an International Partner Channels specialist ex Microsoft Exec Paul </a:t>
            </a:r>
            <a:r>
              <a:rPr lang="en-GB" baseline="0" dirty="0" err="1" smtClean="0"/>
              <a:t>Solski</a:t>
            </a:r>
            <a:r>
              <a:rPr lang="en-GB" baseline="0" dirty="0" smtClean="0"/>
              <a:t>.</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a:t>
            </a:fld>
            <a:endParaRPr lang="sv-SE"/>
          </a:p>
        </p:txBody>
      </p:sp>
    </p:spTree>
    <p:extLst>
      <p:ext uri="{BB962C8B-B14F-4D97-AF65-F5344CB8AC3E}">
        <p14:creationId xmlns:p14="http://schemas.microsoft.com/office/powerpoint/2010/main" val="164777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on the</a:t>
            </a:r>
            <a:r>
              <a:rPr lang="en-GB" baseline="0" dirty="0" smtClean="0"/>
              <a:t> </a:t>
            </a:r>
            <a:r>
              <a:rPr lang="en-GB" baseline="0" dirty="0" smtClean="0"/>
              <a:t>Microsoft’s partner channel is perhaps the most mature and envied ecosystem in the industry. It is with years of experience working as a partner and the latter few years of being privy to the incredible depth and breadth of introspection and research that went into the new MPN that I feel somewhat informed as to what works. </a:t>
            </a:r>
          </a:p>
          <a:p>
            <a:endParaRPr lang="en-GB" baseline="0" dirty="0" smtClean="0"/>
          </a:p>
          <a:p>
            <a:r>
              <a:rPr lang="en-GB" baseline="0" dirty="0" smtClean="0"/>
              <a:t>And most importantly what works AT SCALE.</a:t>
            </a:r>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7</a:t>
            </a:fld>
            <a:endParaRPr lang="en-GB"/>
          </a:p>
        </p:txBody>
      </p:sp>
    </p:spTree>
    <p:extLst>
      <p:ext uri="{BB962C8B-B14F-4D97-AF65-F5344CB8AC3E}">
        <p14:creationId xmlns:p14="http://schemas.microsoft.com/office/powerpoint/2010/main" val="227797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before you fear that we</a:t>
            </a:r>
            <a:r>
              <a:rPr lang="en-GB" baseline="0" dirty="0" smtClean="0"/>
              <a:t> are over 1/3 of the way through a presentation and you have just been hearing about me, well that is because I need you to understand where the following has come from and why it represents a viable and simple guide to getting your partner channel spun up or brought to heel.</a:t>
            </a:r>
          </a:p>
          <a:p>
            <a:endParaRPr lang="en-GB" baseline="0" dirty="0" smtClean="0"/>
          </a:p>
          <a:p>
            <a:r>
              <a:rPr lang="en-GB" baseline="0" dirty="0" smtClean="0"/>
              <a:t>Worried I am just firing blanks?</a:t>
            </a:r>
          </a:p>
          <a:p>
            <a:endParaRPr lang="en-GB" baseline="0" dirty="0" smtClean="0"/>
          </a:p>
        </p:txBody>
      </p:sp>
      <p:sp>
        <p:nvSpPr>
          <p:cNvPr id="4" name="Slide Number Placeholder 3"/>
          <p:cNvSpPr>
            <a:spLocks noGrp="1"/>
          </p:cNvSpPr>
          <p:nvPr>
            <p:ph type="sldNum" sz="quarter" idx="10"/>
          </p:nvPr>
        </p:nvSpPr>
        <p:spPr/>
        <p:txBody>
          <a:bodyPr/>
          <a:lstStyle/>
          <a:p>
            <a:fld id="{76BB9E3A-83D6-48A2-BA73-D78719F203DB}" type="slidenum">
              <a:rPr lang="en-GB" smtClean="0"/>
              <a:t>8</a:t>
            </a:fld>
            <a:endParaRPr lang="en-GB"/>
          </a:p>
        </p:txBody>
      </p:sp>
    </p:spTree>
    <p:extLst>
      <p:ext uri="{BB962C8B-B14F-4D97-AF65-F5344CB8AC3E}">
        <p14:creationId xmlns:p14="http://schemas.microsoft.com/office/powerpoint/2010/main" val="152261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I am coming at you fully loaded!</a:t>
            </a:r>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9</a:t>
            </a:fld>
            <a:endParaRPr lang="en-GB"/>
          </a:p>
        </p:txBody>
      </p:sp>
    </p:spTree>
    <p:extLst>
      <p:ext uri="{BB962C8B-B14F-4D97-AF65-F5344CB8AC3E}">
        <p14:creationId xmlns:p14="http://schemas.microsoft.com/office/powerpoint/2010/main" val="236024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all good and well speaking about a Microsoft Partner channel,</a:t>
            </a:r>
            <a:r>
              <a:rPr lang="en-GB" baseline="0" dirty="0" smtClean="0"/>
              <a:t> but the reality is that 90% of the ICT ISV out there in the market are SME’s and heavily weighted at the ‘Small end of that scale’. </a:t>
            </a:r>
          </a:p>
          <a:p>
            <a:endParaRPr lang="en-GB" baseline="0" dirty="0" smtClean="0"/>
          </a:p>
          <a:p>
            <a:r>
              <a:rPr lang="en-GB" baseline="0" dirty="0" smtClean="0"/>
              <a:t>My focus is on a scalable and elastic approach, like laying down the layers of paint on a premium motor vehicle, with each pass you build on the lustre of the former adding as you go. But enough of the simile's….</a:t>
            </a:r>
          </a:p>
          <a:p>
            <a:endParaRPr lang="en-GB" baseline="0" dirty="0" smtClean="0"/>
          </a:p>
          <a:p>
            <a:r>
              <a:rPr lang="en-GB" baseline="0" dirty="0" smtClean="0"/>
              <a:t>It is this audience that I have focused on as a neglected majority, as consultants have laboured long and hard producing partner channel program behemoths suited for the Large and deep pocketed rather than the niche and </a:t>
            </a:r>
            <a:r>
              <a:rPr lang="en-GB" baseline="0" dirty="0" err="1" smtClean="0"/>
              <a:t>cashflow</a:t>
            </a:r>
            <a:r>
              <a:rPr lang="en-GB" baseline="0" dirty="0" smtClean="0"/>
              <a:t> sensitive.</a:t>
            </a:r>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10</a:t>
            </a:fld>
            <a:endParaRPr lang="en-GB"/>
          </a:p>
        </p:txBody>
      </p:sp>
    </p:spTree>
    <p:extLst>
      <p:ext uri="{BB962C8B-B14F-4D97-AF65-F5344CB8AC3E}">
        <p14:creationId xmlns:p14="http://schemas.microsoft.com/office/powerpoint/2010/main" val="26929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a:t>
            </a:r>
            <a:r>
              <a:rPr lang="en-GB" baseline="0" dirty="0" smtClean="0"/>
              <a:t> much channel building is around the WRONG number's game, more partners = more return! </a:t>
            </a:r>
          </a:p>
          <a:p>
            <a:endParaRPr lang="en-GB" baseline="0" dirty="0" smtClean="0"/>
          </a:p>
          <a:p>
            <a:r>
              <a:rPr lang="en-GB" baseline="0" dirty="0" smtClean="0"/>
              <a:t>You may recognise the model:</a:t>
            </a:r>
          </a:p>
          <a:p>
            <a:pPr marL="171450" indent="-171450">
              <a:buFont typeface="Arial" pitchFamily="34" charset="0"/>
              <a:buChar char="•"/>
            </a:pPr>
            <a:r>
              <a:rPr lang="en-GB" baseline="0" dirty="0" smtClean="0"/>
              <a:t>Glossy brochures and NFR (Not for Resale) software.</a:t>
            </a:r>
          </a:p>
          <a:p>
            <a:pPr marL="171450" indent="-171450">
              <a:buFont typeface="Arial" pitchFamily="34" charset="0"/>
              <a:buChar char="•"/>
            </a:pPr>
            <a:r>
              <a:rPr lang="en-GB" baseline="0" dirty="0" smtClean="0"/>
              <a:t>Expectation that Partners will self educate.</a:t>
            </a:r>
          </a:p>
          <a:p>
            <a:pPr marL="171450" indent="-171450">
              <a:buFont typeface="Arial" pitchFamily="34" charset="0"/>
              <a:buChar char="•"/>
            </a:pPr>
            <a:r>
              <a:rPr lang="en-GB" baseline="0" dirty="0" smtClean="0"/>
              <a:t>Hope to tap partners client base.</a:t>
            </a:r>
          </a:p>
          <a:p>
            <a:pPr marL="171450" indent="-171450">
              <a:buFont typeface="Arial" pitchFamily="34" charset="0"/>
              <a:buChar char="•"/>
            </a:pPr>
            <a:r>
              <a:rPr lang="en-GB" baseline="0" dirty="0" smtClean="0"/>
              <a:t>Building returns based on % of signed up partners and their stated client base.</a:t>
            </a:r>
          </a:p>
          <a:p>
            <a:pPr marL="0" indent="0">
              <a:buFont typeface="Arial" pitchFamily="34" charset="0"/>
              <a:buNone/>
            </a:pPr>
            <a:endParaRPr lang="en-GB" baseline="0" dirty="0" smtClean="0"/>
          </a:p>
          <a:p>
            <a:pPr marL="0" indent="0">
              <a:buFont typeface="Arial" pitchFamily="34" charset="0"/>
              <a:buNone/>
            </a:pPr>
            <a:r>
              <a:rPr lang="en-GB" baseline="0" dirty="0" smtClean="0"/>
              <a:t>The reality is that most partners in this genre are of the following profile:</a:t>
            </a:r>
          </a:p>
          <a:p>
            <a:pPr marL="171450" indent="-171450">
              <a:buFont typeface="Arial" pitchFamily="34" charset="0"/>
              <a:buChar char="•"/>
            </a:pPr>
            <a:r>
              <a:rPr lang="en-GB" baseline="0" dirty="0" smtClean="0"/>
              <a:t>Single point solution requirement to engage, want a discount but have no real intent to drive product further.</a:t>
            </a:r>
          </a:p>
          <a:p>
            <a:pPr marL="171450" indent="-171450">
              <a:buFont typeface="Arial" pitchFamily="34" charset="0"/>
              <a:buChar char="•"/>
            </a:pPr>
            <a:r>
              <a:rPr lang="en-GB" baseline="0" dirty="0" smtClean="0"/>
              <a:t>Want access to the software but cannot afford it so spin up a partnering </a:t>
            </a:r>
            <a:r>
              <a:rPr lang="en-GB" baseline="0" dirty="0" err="1" smtClean="0"/>
              <a:t>facarde</a:t>
            </a:r>
            <a:r>
              <a:rPr lang="en-GB" baseline="0" dirty="0" smtClean="0"/>
              <a:t> to get access to NFR licenses.</a:t>
            </a:r>
          </a:p>
          <a:p>
            <a:pPr marL="171450" indent="-171450">
              <a:buFont typeface="Arial" pitchFamily="34" charset="0"/>
              <a:buChar char="•"/>
            </a:pPr>
            <a:r>
              <a:rPr lang="en-GB" baseline="0" dirty="0" smtClean="0"/>
              <a:t>Simply NOT SUITABLE candidates, with no </a:t>
            </a:r>
            <a:r>
              <a:rPr lang="en-GB" baseline="0" dirty="0" err="1" smtClean="0"/>
              <a:t>pria</a:t>
            </a:r>
            <a:r>
              <a:rPr lang="en-GB" baseline="0" dirty="0" smtClean="0"/>
              <a:t> experience or discipline around re-selling or integrating into their solutions 3</a:t>
            </a:r>
            <a:r>
              <a:rPr lang="en-GB" baseline="30000" dirty="0" smtClean="0"/>
              <a:t>rd</a:t>
            </a:r>
            <a:r>
              <a:rPr lang="en-GB" baseline="0" dirty="0" smtClean="0"/>
              <a:t> party product.</a:t>
            </a:r>
          </a:p>
          <a:p>
            <a:pPr marL="0" indent="0">
              <a:buFont typeface="Arial" pitchFamily="34" charset="0"/>
              <a:buNone/>
            </a:pPr>
            <a:endParaRPr lang="en-GB" baseline="0" dirty="0" smtClean="0"/>
          </a:p>
          <a:p>
            <a:pPr marL="171450" indent="-171450">
              <a:buFont typeface="Arial" pitchFamily="34" charset="0"/>
              <a:buChar char="•"/>
            </a:pPr>
            <a:endParaRPr lang="en-GB" baseline="0" dirty="0" smtClean="0"/>
          </a:p>
          <a:p>
            <a:r>
              <a:rPr lang="en-GB" baseline="0" dirty="0" smtClean="0"/>
              <a:t>In fact it is likely to mean more friction and more frustration, and certainly not the expected results or discipline necessary for strategic revenue planning.</a:t>
            </a:r>
            <a:endParaRPr lang="en-GB" dirty="0" smtClean="0"/>
          </a:p>
          <a:p>
            <a:endParaRPr lang="en-GB" dirty="0"/>
          </a:p>
        </p:txBody>
      </p:sp>
      <p:sp>
        <p:nvSpPr>
          <p:cNvPr id="4" name="Slide Number Placeholder 3"/>
          <p:cNvSpPr>
            <a:spLocks noGrp="1"/>
          </p:cNvSpPr>
          <p:nvPr>
            <p:ph type="sldNum" sz="quarter" idx="10"/>
          </p:nvPr>
        </p:nvSpPr>
        <p:spPr/>
        <p:txBody>
          <a:bodyPr/>
          <a:lstStyle/>
          <a:p>
            <a:fld id="{76BB9E3A-83D6-48A2-BA73-D78719F203DB}" type="slidenum">
              <a:rPr lang="en-GB" smtClean="0"/>
              <a:t>11</a:t>
            </a:fld>
            <a:endParaRPr lang="en-GB"/>
          </a:p>
        </p:txBody>
      </p:sp>
    </p:spTree>
    <p:extLst>
      <p:ext uri="{BB962C8B-B14F-4D97-AF65-F5344CB8AC3E}">
        <p14:creationId xmlns:p14="http://schemas.microsoft.com/office/powerpoint/2010/main" val="239738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the exception of those who have it right I see many simply plugging away heads down, doing their thing, oblivious to the realities,</a:t>
            </a:r>
            <a:r>
              <a:rPr lang="en-GB" baseline="0" dirty="0" smtClean="0"/>
              <a:t> but suspicious that something is not right but not sure what to do so better to do something than nothing so …. Plugging away at the old thing.</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12</a:t>
            </a:fld>
            <a:endParaRPr lang="sv-SE"/>
          </a:p>
        </p:txBody>
      </p:sp>
    </p:spTree>
    <p:extLst>
      <p:ext uri="{BB962C8B-B14F-4D97-AF65-F5344CB8AC3E}">
        <p14:creationId xmlns:p14="http://schemas.microsoft.com/office/powerpoint/2010/main" val="3428798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UniTech_logo 1890x348.jpg"/>
          <p:cNvPicPr>
            <a:picLocks noChangeAspect="1"/>
          </p:cNvPicPr>
          <p:nvPr/>
        </p:nvPicPr>
        <p:blipFill>
          <a:blip r:embed="rId3" cstate="print"/>
          <a:stretch>
            <a:fillRect/>
          </a:stretch>
        </p:blipFill>
        <p:spPr>
          <a:xfrm>
            <a:off x="2083603" y="601186"/>
            <a:ext cx="4613905" cy="849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5"/>
          <p:cNvSpPr>
            <a:spLocks noChangeArrowheads="1"/>
          </p:cNvSpPr>
          <p:nvPr/>
        </p:nvSpPr>
        <p:spPr bwMode="gray">
          <a:xfrm>
            <a:off x="2690813" y="6373813"/>
            <a:ext cx="3578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dirty="0">
                <a:solidFill>
                  <a:schemeClr val="bg1"/>
                </a:solidFill>
              </a:rPr>
              <a:t>www.unitech.net</a:t>
            </a:r>
          </a:p>
          <a:p>
            <a:pPr algn="ctr"/>
            <a:r>
              <a:rPr lang="en-US" sz="800" dirty="0">
                <a:solidFill>
                  <a:schemeClr val="bg1"/>
                </a:solidFill>
              </a:rPr>
              <a:t>Copyright © </a:t>
            </a:r>
            <a:r>
              <a:rPr lang="en-US" sz="800" dirty="0" smtClean="0">
                <a:solidFill>
                  <a:schemeClr val="bg1"/>
                </a:solidFill>
              </a:rPr>
              <a:t>2011</a:t>
            </a:r>
            <a:r>
              <a:rPr lang="en-US" sz="800" dirty="0" smtClean="0">
                <a:solidFill>
                  <a:srgbClr val="002261"/>
                </a:solidFill>
              </a:rPr>
              <a:t> </a:t>
            </a:r>
            <a:r>
              <a:rPr lang="en-US" sz="800" b="1" dirty="0" err="1">
                <a:solidFill>
                  <a:srgbClr val="FEA358"/>
                </a:solidFill>
              </a:rPr>
              <a:t>UniTech</a:t>
            </a:r>
            <a:r>
              <a:rPr lang="en-US" sz="800" b="1" dirty="0">
                <a:solidFill>
                  <a:srgbClr val="FEA358"/>
                </a:solidFill>
              </a:rPr>
              <a:t> </a:t>
            </a:r>
            <a:r>
              <a:rPr lang="en-US" sz="800" dirty="0">
                <a:solidFill>
                  <a:schemeClr val="bg1"/>
                </a:solidFill>
              </a:rPr>
              <a:t>™</a:t>
            </a:r>
            <a:r>
              <a:rPr lang="en-US" sz="800" i="1" dirty="0">
                <a:solidFill>
                  <a:schemeClr val="bg1"/>
                </a:solidFill>
              </a:rPr>
              <a:t> </a:t>
            </a:r>
          </a:p>
          <a:p>
            <a:pPr algn="ctr"/>
            <a:endParaRPr lang="en-US" sz="1000" dirty="0"/>
          </a:p>
        </p:txBody>
      </p:sp>
      <p:sp>
        <p:nvSpPr>
          <p:cNvPr id="12292" name="Rectangle 7"/>
          <p:cNvSpPr>
            <a:spLocks noGrp="1" noChangeArrowheads="1"/>
          </p:cNvSpPr>
          <p:nvPr>
            <p:ph type="ctrTitle"/>
          </p:nvPr>
        </p:nvSpPr>
        <p:spPr>
          <a:xfrm>
            <a:off x="863600" y="4389438"/>
            <a:ext cx="7485063" cy="960437"/>
          </a:xfrm>
        </p:spPr>
        <p:txBody>
          <a:bodyPr anchor="t"/>
          <a:lstStyle>
            <a:lvl1pPr>
              <a:defRPr sz="3200">
                <a:solidFill>
                  <a:srgbClr val="002060"/>
                </a:solidFill>
              </a:defRPr>
            </a:lvl1pPr>
          </a:lstStyle>
          <a:p>
            <a:r>
              <a:rPr lang="en-US" smtClean="0"/>
              <a:t>Click to edit Master title style</a:t>
            </a:r>
            <a:endParaRPr lang="de-DE" dirty="0"/>
          </a:p>
        </p:txBody>
      </p:sp>
      <p:sp>
        <p:nvSpPr>
          <p:cNvPr id="12293" name="Rectangle 12"/>
          <p:cNvSpPr>
            <a:spLocks noGrp="1" noChangeArrowheads="1"/>
          </p:cNvSpPr>
          <p:nvPr>
            <p:ph type="subTitle" idx="1"/>
          </p:nvPr>
        </p:nvSpPr>
        <p:spPr>
          <a:xfrm>
            <a:off x="863600" y="5384800"/>
            <a:ext cx="7510463" cy="800100"/>
          </a:xfrm>
        </p:spPr>
        <p:txBody>
          <a:bodyPr/>
          <a:lstStyle>
            <a:lvl1pPr marL="0" indent="0">
              <a:buFont typeface="Wingdings" pitchFamily="2" charset="2"/>
              <a:buNone/>
              <a:defRPr sz="2200" b="0"/>
            </a:lvl1pPr>
          </a:lstStyle>
          <a:p>
            <a:r>
              <a:rPr lang="en-US" smtClean="0"/>
              <a:t>Click to edit Master subtitle style</a:t>
            </a:r>
            <a:endParaRPr lang="de-DE"/>
          </a:p>
        </p:txBody>
      </p:sp>
      <p:pic>
        <p:nvPicPr>
          <p:cNvPr id="1026" name="Picture 2" descr="C:\Users\Nigel\Pictures\Logos\Microsoft Logos\MPN Logos\PortG_WebG_DataS_ContS_SoftS_MidM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51829" y="5013176"/>
            <a:ext cx="2840651" cy="1588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9912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734857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19063"/>
            <a:ext cx="2130425" cy="5886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14325" y="119063"/>
            <a:ext cx="624205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416256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00548"/>
          </a:xfrm>
        </p:spPr>
        <p:txBody>
          <a:bodyPr/>
          <a:lstStyle>
            <a:lvl1pPr marL="460375" marR="0" indent="-460375" algn="l" defTabSz="914363" rtl="0" eaLnBrk="1" fontAlgn="auto" latinLnBrk="0" hangingPunct="1">
              <a:lnSpc>
                <a:spcPct val="90000"/>
              </a:lnSpc>
              <a:spcBef>
                <a:spcPct val="20000"/>
              </a:spcBef>
              <a:spcAft>
                <a:spcPts val="0"/>
              </a:spcAft>
              <a:buClrTx/>
              <a:buSzPct val="100000"/>
              <a:buFontTx/>
              <a:buBlip>
                <a:blip r:embed="rId2"/>
              </a:buBlip>
              <a:tabLst/>
              <a:defRPr/>
            </a:lvl1pPr>
            <a:lvl2pPr marL="855663" marR="0" indent="-395288" algn="l" defTabSz="914363" rtl="0" eaLnBrk="1" fontAlgn="auto" latinLnBrk="0" hangingPunct="1">
              <a:lnSpc>
                <a:spcPct val="90000"/>
              </a:lnSpc>
              <a:spcBef>
                <a:spcPct val="20000"/>
              </a:spcBef>
              <a:spcAft>
                <a:spcPts val="0"/>
              </a:spcAft>
              <a:buClrTx/>
              <a:buSzPct val="100000"/>
              <a:buFontTx/>
              <a:buBlip>
                <a:blip r:embed="rId2"/>
              </a:buBlip>
              <a:tabLst/>
              <a:defRPr/>
            </a:lvl2pPr>
            <a:lvl3pPr marL="1258888" marR="0" indent="-403225" algn="l" defTabSz="914363" rtl="0" eaLnBrk="1" fontAlgn="auto" latinLnBrk="0" hangingPunct="1">
              <a:lnSpc>
                <a:spcPct val="90000"/>
              </a:lnSpc>
              <a:spcBef>
                <a:spcPct val="20000"/>
              </a:spcBef>
              <a:spcAft>
                <a:spcPts val="0"/>
              </a:spcAft>
              <a:buClrTx/>
              <a:buSzPct val="100000"/>
              <a:buFontTx/>
              <a:buBlip>
                <a:blip r:embed="rId2"/>
              </a:buBlip>
              <a:tabLst/>
              <a:defRPr/>
            </a:lvl3pPr>
            <a:lvl4pPr marL="1604963" marR="0" indent="-346075" algn="l" defTabSz="914363" rtl="0" eaLnBrk="1" fontAlgn="auto" latinLnBrk="0" hangingPunct="1">
              <a:lnSpc>
                <a:spcPct val="90000"/>
              </a:lnSpc>
              <a:spcBef>
                <a:spcPct val="20000"/>
              </a:spcBef>
              <a:spcAft>
                <a:spcPts val="0"/>
              </a:spcAft>
              <a:buClrTx/>
              <a:buSzPct val="100000"/>
              <a:buFontTx/>
              <a:buBlip>
                <a:blip r:embed="rId2"/>
              </a:buBlip>
              <a:tabLst/>
              <a:defRPr/>
            </a:lvl4pPr>
            <a:lvl5pPr marL="1941513" marR="0" indent="-336550" algn="l" defTabSz="914363" rtl="0" eaLnBrk="1" fontAlgn="auto" latinLnBrk="0" hangingPunct="1">
              <a:lnSpc>
                <a:spcPct val="90000"/>
              </a:lnSpc>
              <a:spcBef>
                <a:spcPct val="20000"/>
              </a:spcBef>
              <a:spcAft>
                <a:spcPts val="0"/>
              </a:spcAft>
              <a:buClrTx/>
              <a:buSzPct val="100000"/>
              <a:buFontTx/>
              <a:buBlip>
                <a:blip r:embed="rId2"/>
              </a:buBlip>
              <a:tabLst/>
              <a:defRPr/>
            </a:lvl5pPr>
          </a:lstStyle>
          <a:p>
            <a:pPr marL="460375" marR="0" lvl="0"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Click to edit Master text styles</a:t>
            </a:r>
          </a:p>
          <a:p>
            <a:pPr marL="460375" marR="0" lvl="1"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Second level</a:t>
            </a:r>
          </a:p>
          <a:p>
            <a:pPr marL="460375" marR="0" lvl="2"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Third level</a:t>
            </a:r>
          </a:p>
          <a:p>
            <a:pPr marL="460375" marR="0" lvl="3"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Fourth level</a:t>
            </a:r>
          </a:p>
          <a:p>
            <a:pPr marL="460375" marR="0" lvl="4"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Fifth level</a:t>
            </a:r>
            <a:endParaRPr kumimoji="0" lang="en-US" sz="2000" b="0" i="0" u="none" strike="noStrike" kern="1200" cap="none" spc="0" normalizeH="0" baseline="0" noProof="0" dirty="0">
              <a:ln>
                <a:noFill/>
              </a:ln>
              <a:gradFill>
                <a:gsLst>
                  <a:gs pos="0">
                    <a:srgbClr val="FFFFFF"/>
                  </a:gs>
                  <a:gs pos="86000">
                    <a:srgbClr val="FFFFFF"/>
                  </a:gs>
                </a:gsLst>
                <a:lin ang="5400000" scaled="0"/>
              </a:gradFill>
              <a:effectLst/>
              <a:uLnTx/>
              <a:uFillTx/>
              <a:latin typeface="+mn-lt"/>
              <a:ea typeface="+mn-ea"/>
              <a:cs typeface="+mn-cs"/>
            </a:endParaRPr>
          </a:p>
        </p:txBody>
      </p:sp>
    </p:spTree>
    <p:extLst>
      <p:ext uri="{BB962C8B-B14F-4D97-AF65-F5344CB8AC3E}">
        <p14:creationId xmlns:p14="http://schemas.microsoft.com/office/powerpoint/2010/main" val="185483990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49128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08907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38531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46672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2782999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xfrm>
            <a:off x="495300" y="6313488"/>
            <a:ext cx="1343025" cy="247650"/>
          </a:xfrm>
          <a:prstGeom prst="rect">
            <a:avLst/>
          </a:prstGeom>
          <a:ln/>
        </p:spPr>
        <p:txBody>
          <a:bodyPr/>
          <a:lstStyle>
            <a:lvl1pPr>
              <a:defRPr/>
            </a:lvl1pPr>
          </a:lstStyle>
          <a:p>
            <a:endParaRPr lang="en-GB"/>
          </a:p>
        </p:txBody>
      </p:sp>
    </p:spTree>
    <p:extLst>
      <p:ext uri="{BB962C8B-B14F-4D97-AF65-F5344CB8AC3E}">
        <p14:creationId xmlns:p14="http://schemas.microsoft.com/office/powerpoint/2010/main" val="329334520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73113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11149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690813" y="6213475"/>
            <a:ext cx="3578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dirty="0">
                <a:solidFill>
                  <a:srgbClr val="002060"/>
                </a:solidFill>
              </a:rPr>
              <a:t>www.unitech.net</a:t>
            </a:r>
          </a:p>
          <a:p>
            <a:pPr algn="ctr"/>
            <a:r>
              <a:rPr lang="en-US" sz="800" dirty="0">
                <a:solidFill>
                  <a:srgbClr val="002060"/>
                </a:solidFill>
              </a:rPr>
              <a:t>Copyright © </a:t>
            </a:r>
            <a:r>
              <a:rPr lang="en-US" sz="800" dirty="0" smtClean="0">
                <a:solidFill>
                  <a:srgbClr val="002060"/>
                </a:solidFill>
              </a:rPr>
              <a:t>2011</a:t>
            </a:r>
            <a:r>
              <a:rPr lang="en-US" sz="800" dirty="0" smtClean="0">
                <a:solidFill>
                  <a:srgbClr val="002261"/>
                </a:solidFill>
              </a:rPr>
              <a:t> </a:t>
            </a:r>
            <a:r>
              <a:rPr lang="en-US" sz="800" b="1" dirty="0" err="1">
                <a:solidFill>
                  <a:srgbClr val="FEA358"/>
                </a:solidFill>
              </a:rPr>
              <a:t>UniTech</a:t>
            </a:r>
            <a:r>
              <a:rPr lang="en-US" sz="800" b="1" dirty="0">
                <a:solidFill>
                  <a:srgbClr val="FEA358"/>
                </a:solidFill>
              </a:rPr>
              <a:t> </a:t>
            </a:r>
            <a:r>
              <a:rPr lang="en-US" sz="800" dirty="0">
                <a:solidFill>
                  <a:srgbClr val="002060"/>
                </a:solidFill>
              </a:rPr>
              <a:t>™</a:t>
            </a:r>
            <a:r>
              <a:rPr lang="en-US" sz="800" i="1" dirty="0">
                <a:solidFill>
                  <a:srgbClr val="002060"/>
                </a:solidFill>
              </a:rPr>
              <a:t> </a:t>
            </a:r>
          </a:p>
          <a:p>
            <a:pPr algn="ctr"/>
            <a:endParaRPr lang="en-US" sz="1000" dirty="0"/>
          </a:p>
        </p:txBody>
      </p:sp>
      <p:sp>
        <p:nvSpPr>
          <p:cNvPr id="11268" name="Rectangle 7"/>
          <p:cNvSpPr>
            <a:spLocks noGrp="1" noChangeArrowheads="1"/>
          </p:cNvSpPr>
          <p:nvPr>
            <p:ph type="title"/>
          </p:nvPr>
        </p:nvSpPr>
        <p:spPr bwMode="gray">
          <a:xfrm>
            <a:off x="314325" y="119063"/>
            <a:ext cx="577056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dirty="0" smtClean="0"/>
              <a:t>Klicken Sie, um das Titelformat zu bearbeiten</a:t>
            </a:r>
          </a:p>
        </p:txBody>
      </p:sp>
      <p:sp>
        <p:nvSpPr>
          <p:cNvPr id="1029" name="Rectangle 12"/>
          <p:cNvSpPr>
            <a:spLocks noGrp="1" noChangeArrowheads="1"/>
          </p:cNvSpPr>
          <p:nvPr>
            <p:ph type="body" idx="1"/>
          </p:nvPr>
        </p:nvSpPr>
        <p:spPr bwMode="gray">
          <a:xfrm>
            <a:off x="314325" y="1614488"/>
            <a:ext cx="8524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7" name="Picture 6" descr="UniTech_logo 1890x348.jpg"/>
          <p:cNvPicPr>
            <a:picLocks noChangeAspect="1"/>
          </p:cNvPicPr>
          <p:nvPr/>
        </p:nvPicPr>
        <p:blipFill>
          <a:blip r:embed="rId15" cstate="print"/>
          <a:stretch>
            <a:fillRect/>
          </a:stretch>
        </p:blipFill>
        <p:spPr>
          <a:xfrm>
            <a:off x="6714565" y="6213137"/>
            <a:ext cx="2124635" cy="391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rtl="0" eaLnBrk="1" fontAlgn="base" hangingPunct="1">
        <a:lnSpc>
          <a:spcPct val="95000"/>
        </a:lnSpc>
        <a:spcBef>
          <a:spcPct val="0"/>
        </a:spcBef>
        <a:spcAft>
          <a:spcPct val="0"/>
        </a:spcAft>
        <a:defRPr sz="2400" b="1" cap="small">
          <a:solidFill>
            <a:srgbClr val="FFFFFF"/>
          </a:solidFill>
          <a:latin typeface="+mj-lt"/>
          <a:ea typeface="+mj-ea"/>
          <a:cs typeface="+mj-cs"/>
        </a:defRPr>
      </a:lvl1pPr>
      <a:lvl2pPr algn="l" rtl="0" eaLnBrk="1" fontAlgn="base" hangingPunct="1">
        <a:lnSpc>
          <a:spcPct val="95000"/>
        </a:lnSpc>
        <a:spcBef>
          <a:spcPct val="0"/>
        </a:spcBef>
        <a:spcAft>
          <a:spcPct val="0"/>
        </a:spcAft>
        <a:defRPr sz="2400" b="1">
          <a:solidFill>
            <a:srgbClr val="FFFFFF"/>
          </a:solidFill>
          <a:latin typeface="Arial" charset="0"/>
        </a:defRPr>
      </a:lvl2pPr>
      <a:lvl3pPr algn="l" rtl="0" eaLnBrk="1" fontAlgn="base" hangingPunct="1">
        <a:lnSpc>
          <a:spcPct val="95000"/>
        </a:lnSpc>
        <a:spcBef>
          <a:spcPct val="0"/>
        </a:spcBef>
        <a:spcAft>
          <a:spcPct val="0"/>
        </a:spcAft>
        <a:defRPr sz="2400" b="1">
          <a:solidFill>
            <a:srgbClr val="FFFFFF"/>
          </a:solidFill>
          <a:latin typeface="Arial" charset="0"/>
        </a:defRPr>
      </a:lvl3pPr>
      <a:lvl4pPr algn="l" rtl="0" eaLnBrk="1" fontAlgn="base" hangingPunct="1">
        <a:lnSpc>
          <a:spcPct val="95000"/>
        </a:lnSpc>
        <a:spcBef>
          <a:spcPct val="0"/>
        </a:spcBef>
        <a:spcAft>
          <a:spcPct val="0"/>
        </a:spcAft>
        <a:defRPr sz="2400" b="1">
          <a:solidFill>
            <a:srgbClr val="FFFFFF"/>
          </a:solidFill>
          <a:latin typeface="Arial" charset="0"/>
        </a:defRPr>
      </a:lvl4pPr>
      <a:lvl5pPr algn="l" rtl="0" eaLnBrk="1" fontAlgn="base" hangingPunct="1">
        <a:lnSpc>
          <a:spcPct val="95000"/>
        </a:lnSpc>
        <a:spcBef>
          <a:spcPct val="0"/>
        </a:spcBef>
        <a:spcAft>
          <a:spcPct val="0"/>
        </a:spcAft>
        <a:defRPr sz="2400" b="1">
          <a:solidFill>
            <a:srgbClr val="FFFFFF"/>
          </a:solidFill>
          <a:latin typeface="Arial" charset="0"/>
        </a:defRPr>
      </a:lvl5pPr>
      <a:lvl6pPr marL="457200" algn="l" rtl="0" eaLnBrk="1" fontAlgn="base" hangingPunct="1">
        <a:lnSpc>
          <a:spcPct val="95000"/>
        </a:lnSpc>
        <a:spcBef>
          <a:spcPct val="0"/>
        </a:spcBef>
        <a:spcAft>
          <a:spcPct val="0"/>
        </a:spcAft>
        <a:defRPr sz="2400" b="1">
          <a:solidFill>
            <a:srgbClr val="FFFFFF"/>
          </a:solidFill>
          <a:latin typeface="Arial" charset="0"/>
        </a:defRPr>
      </a:lvl6pPr>
      <a:lvl7pPr marL="914400" algn="l" rtl="0" eaLnBrk="1" fontAlgn="base" hangingPunct="1">
        <a:lnSpc>
          <a:spcPct val="95000"/>
        </a:lnSpc>
        <a:spcBef>
          <a:spcPct val="0"/>
        </a:spcBef>
        <a:spcAft>
          <a:spcPct val="0"/>
        </a:spcAft>
        <a:defRPr sz="2400" b="1">
          <a:solidFill>
            <a:srgbClr val="FFFFFF"/>
          </a:solidFill>
          <a:latin typeface="Arial" charset="0"/>
        </a:defRPr>
      </a:lvl7pPr>
      <a:lvl8pPr marL="1371600" algn="l" rtl="0" eaLnBrk="1" fontAlgn="base" hangingPunct="1">
        <a:lnSpc>
          <a:spcPct val="95000"/>
        </a:lnSpc>
        <a:spcBef>
          <a:spcPct val="0"/>
        </a:spcBef>
        <a:spcAft>
          <a:spcPct val="0"/>
        </a:spcAft>
        <a:defRPr sz="2400" b="1">
          <a:solidFill>
            <a:srgbClr val="FFFFFF"/>
          </a:solidFill>
          <a:latin typeface="Arial" charset="0"/>
        </a:defRPr>
      </a:lvl8pPr>
      <a:lvl9pPr marL="1828800" algn="l" rtl="0" eaLnBrk="1" fontAlgn="base" hangingPunct="1">
        <a:lnSpc>
          <a:spcPct val="95000"/>
        </a:lnSpc>
        <a:spcBef>
          <a:spcPct val="0"/>
        </a:spcBef>
        <a:spcAft>
          <a:spcPct val="0"/>
        </a:spcAft>
        <a:defRPr sz="2400" b="1">
          <a:solidFill>
            <a:srgbClr val="FFFFFF"/>
          </a:solidFill>
          <a:latin typeface="Arial" charset="0"/>
        </a:defRPr>
      </a:lvl9pPr>
    </p:titleStyle>
    <p:bodyStyle>
      <a:lvl1pPr marL="190500" indent="-190500" algn="l" rtl="0" eaLnBrk="1" fontAlgn="base" hangingPunct="1">
        <a:spcBef>
          <a:spcPct val="60000"/>
        </a:spcBef>
        <a:spcAft>
          <a:spcPct val="0"/>
        </a:spcAft>
        <a:buClr>
          <a:schemeClr val="accent1"/>
        </a:buClr>
        <a:buFont typeface="Wingdings" pitchFamily="2" charset="2"/>
        <a:buChar char="§"/>
        <a:defRPr sz="2000" b="1">
          <a:solidFill>
            <a:srgbClr val="002060"/>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rgbClr val="002060"/>
          </a:solidFill>
          <a:latin typeface="+mn-lt"/>
        </a:defRPr>
      </a:lvl2pPr>
      <a:lvl3pPr marL="561975" indent="-179388" algn="l" rtl="0" eaLnBrk="1" fontAlgn="base" hangingPunct="1">
        <a:spcBef>
          <a:spcPct val="30000"/>
        </a:spcBef>
        <a:spcAft>
          <a:spcPct val="0"/>
        </a:spcAft>
        <a:buClr>
          <a:schemeClr val="accent1"/>
        </a:buClr>
        <a:buChar char="-"/>
        <a:defRPr sz="1600">
          <a:solidFill>
            <a:srgbClr val="002060"/>
          </a:solidFill>
          <a:latin typeface="+mn-lt"/>
        </a:defRPr>
      </a:lvl3pPr>
      <a:lvl4pPr marL="768350" indent="-204788" algn="l" rtl="0" eaLnBrk="1" fontAlgn="base" hangingPunct="1">
        <a:spcBef>
          <a:spcPct val="30000"/>
        </a:spcBef>
        <a:spcAft>
          <a:spcPct val="0"/>
        </a:spcAft>
        <a:buClr>
          <a:schemeClr val="accent1"/>
        </a:buClr>
        <a:buChar char="-"/>
        <a:defRPr sz="1600">
          <a:solidFill>
            <a:srgbClr val="002060"/>
          </a:solidFill>
          <a:latin typeface="+mn-lt"/>
        </a:defRPr>
      </a:lvl4pPr>
      <a:lvl5pPr marL="10509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file:///\\ufileserv\officeFiles\UniTech\Marketing\Olympia\Talk\presentation2.html"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77073"/>
            <a:ext cx="7272808" cy="1152128"/>
          </a:xfrm>
        </p:spPr>
        <p:txBody>
          <a:bodyPr/>
          <a:lstStyle/>
          <a:p>
            <a:r>
              <a:rPr lang="en-GB" dirty="0" smtClean="0"/>
              <a:t>Tap the </a:t>
            </a:r>
            <a:r>
              <a:rPr lang="en-GB" dirty="0"/>
              <a:t>True Value of </a:t>
            </a:r>
            <a:r>
              <a:rPr lang="en-GB" dirty="0" smtClean="0"/>
              <a:t>Partners</a:t>
            </a:r>
            <a:br>
              <a:rPr lang="en-GB" dirty="0" smtClean="0"/>
            </a:br>
            <a:r>
              <a:rPr lang="en-GB" sz="2000" dirty="0" smtClean="0"/>
              <a:t>~ </a:t>
            </a:r>
            <a:r>
              <a:rPr lang="en-GB" sz="2000" i="1" dirty="0"/>
              <a:t>A New Age of Channel Discipline </a:t>
            </a:r>
            <a:r>
              <a:rPr lang="en-GB" sz="2000" i="1" dirty="0" smtClean="0"/>
              <a:t>&amp; </a:t>
            </a:r>
            <a:r>
              <a:rPr lang="en-GB" sz="2000" i="1" dirty="0"/>
              <a:t>Yield for ISV’s </a:t>
            </a:r>
            <a:r>
              <a:rPr lang="en-GB" sz="2800" i="1" dirty="0"/>
              <a:t/>
            </a:r>
            <a:br>
              <a:rPr lang="en-GB" sz="2800" i="1" dirty="0"/>
            </a:br>
            <a:endParaRPr lang="en-GB" sz="2800" i="1" dirty="0"/>
          </a:p>
        </p:txBody>
      </p:sp>
      <p:sp>
        <p:nvSpPr>
          <p:cNvPr id="3" name="Subtitle 2"/>
          <p:cNvSpPr>
            <a:spLocks noGrp="1"/>
          </p:cNvSpPr>
          <p:nvPr>
            <p:ph type="subTitle" idx="1"/>
          </p:nvPr>
        </p:nvSpPr>
        <p:spPr>
          <a:xfrm>
            <a:off x="395536" y="5445224"/>
            <a:ext cx="5782271" cy="523652"/>
          </a:xfrm>
        </p:spPr>
        <p:txBody>
          <a:bodyPr/>
          <a:lstStyle/>
          <a:p>
            <a:pPr marL="342900" indent="-342900">
              <a:buFont typeface="Arial" pitchFamily="34" charset="0"/>
              <a:buChar char="•"/>
            </a:pPr>
            <a:r>
              <a:rPr lang="en-GB" sz="2000" dirty="0" smtClean="0"/>
              <a:t>Nigel Gibbons</a:t>
            </a:r>
            <a:endParaRPr lang="en-GB" sz="2000" i="1"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Check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7017911"/>
              </p:ext>
            </p:extLst>
          </p:nvPr>
        </p:nvGraphicFramePr>
        <p:xfrm>
          <a:off x="107505" y="1268760"/>
          <a:ext cx="8731696" cy="473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776006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552670814"/>
              </p:ext>
            </p:extLst>
          </p:nvPr>
        </p:nvGraphicFramePr>
        <p:xfrm>
          <a:off x="251520" y="836712"/>
          <a:ext cx="8829675"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314325" y="119063"/>
            <a:ext cx="5770563" cy="600075"/>
          </a:xfrm>
        </p:spPr>
        <p:txBody>
          <a:bodyPr/>
          <a:lstStyle/>
          <a:p>
            <a:r>
              <a:rPr lang="en-GB" dirty="0" smtClean="0"/>
              <a:t>Getting the numbers right</a:t>
            </a:r>
            <a:endParaRPr lang="en-GB" dirty="0"/>
          </a:p>
        </p:txBody>
      </p:sp>
    </p:spTree>
    <p:extLst>
      <p:ext uri="{BB962C8B-B14F-4D97-AF65-F5344CB8AC3E}">
        <p14:creationId xmlns:p14="http://schemas.microsoft.com/office/powerpoint/2010/main" val="194256806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46" y="271696"/>
            <a:ext cx="4722017" cy="609398"/>
          </a:xfrm>
        </p:spPr>
        <p:txBody>
          <a:bodyPr/>
          <a:lstStyle/>
          <a:p>
            <a:r>
              <a:rPr lang="en-GB" dirty="0" smtClean="0"/>
              <a:t>Blissful Ignorance</a:t>
            </a:r>
            <a:endParaRPr lang="en-GB" dirty="0"/>
          </a:p>
        </p:txBody>
      </p:sp>
      <p:pic>
        <p:nvPicPr>
          <p:cNvPr id="5122" name="Picture 2" descr="C:\Users\Nigel\Pictures\Presentations\Foggy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7" y="1484784"/>
            <a:ext cx="6096000"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1134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gel\Pictures\Presentations\accident8x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9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55950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Gotcha’s</a:t>
            </a:r>
            <a:endParaRPr lang="en-GB" dirty="0"/>
          </a:p>
        </p:txBody>
      </p:sp>
      <p:sp>
        <p:nvSpPr>
          <p:cNvPr id="3" name="Content Placeholder 2"/>
          <p:cNvSpPr>
            <a:spLocks noGrp="1"/>
          </p:cNvSpPr>
          <p:nvPr>
            <p:ph idx="1"/>
          </p:nvPr>
        </p:nvSpPr>
        <p:spPr>
          <a:xfrm>
            <a:off x="1475656" y="1268760"/>
            <a:ext cx="7219528" cy="4592737"/>
          </a:xfrm>
        </p:spPr>
        <p:txBody>
          <a:bodyPr/>
          <a:lstStyle/>
          <a:p>
            <a:r>
              <a:rPr lang="en-GB" dirty="0" smtClean="0"/>
              <a:t>Vendor Agenda</a:t>
            </a:r>
          </a:p>
          <a:p>
            <a:pPr lvl="1"/>
            <a:r>
              <a:rPr lang="en-GB" sz="2000" dirty="0" smtClean="0"/>
              <a:t>What is your model? Direct / Blended ?</a:t>
            </a:r>
          </a:p>
          <a:p>
            <a:pPr lvl="1"/>
            <a:endParaRPr lang="en-GB" sz="2000" dirty="0" smtClean="0"/>
          </a:p>
          <a:p>
            <a:r>
              <a:rPr lang="en-GB" dirty="0" smtClean="0"/>
              <a:t>Product Placement</a:t>
            </a:r>
            <a:endParaRPr lang="en-GB" dirty="0"/>
          </a:p>
          <a:p>
            <a:pPr lvl="1"/>
            <a:r>
              <a:rPr lang="en-GB" sz="2000" dirty="0" smtClean="0"/>
              <a:t>High, mid, low value / Large, medium or small org’s?</a:t>
            </a:r>
          </a:p>
          <a:p>
            <a:pPr lvl="1"/>
            <a:endParaRPr lang="en-GB" sz="2000" dirty="0" smtClean="0"/>
          </a:p>
          <a:p>
            <a:r>
              <a:rPr lang="en-GB" dirty="0" smtClean="0"/>
              <a:t>Partner Commitment</a:t>
            </a:r>
          </a:p>
          <a:p>
            <a:pPr lvl="1"/>
            <a:r>
              <a:rPr lang="en-GB" sz="2000" dirty="0" smtClean="0"/>
              <a:t>Skin in the game!</a:t>
            </a:r>
          </a:p>
          <a:p>
            <a:pPr lvl="1"/>
            <a:endParaRPr lang="en-GB" sz="2000" dirty="0"/>
          </a:p>
          <a:p>
            <a:r>
              <a:rPr lang="en-GB" dirty="0"/>
              <a:t>Lack of mindshare</a:t>
            </a:r>
          </a:p>
          <a:p>
            <a:pPr lvl="1"/>
            <a:r>
              <a:rPr lang="en-GB" sz="2000" dirty="0"/>
              <a:t>A</a:t>
            </a:r>
            <a:r>
              <a:rPr lang="en-GB" sz="2000" dirty="0" smtClean="0"/>
              <a:t>nswers </a:t>
            </a:r>
            <a:r>
              <a:rPr lang="en-GB" sz="2000" dirty="0"/>
              <a:t>to combat choice in market.</a:t>
            </a:r>
          </a:p>
          <a:p>
            <a:pPr marL="192087" lvl="1" indent="0">
              <a:buNone/>
            </a:pPr>
            <a:endParaRPr lang="en-GB" sz="2000" dirty="0" smtClean="0"/>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29549936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2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200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nodeType="afterEffect">
                                  <p:stCondLst>
                                    <p:cond delay="200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gel\Pictures\Presentations\compet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8373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descr="C:\Users\Nigel\Pictures\Presentations\I_want_you_to_be_smart_by_JABcom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980729"/>
            <a:ext cx="3340398"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6656505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Preferred Scenario - The Player's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7579814"/>
              </p:ext>
            </p:extLst>
          </p:nvPr>
        </p:nvGraphicFramePr>
        <p:xfrm>
          <a:off x="314325" y="1412776"/>
          <a:ext cx="8650163" cy="459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013733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Magic Formulae !</a:t>
            </a:r>
            <a:endParaRPr lang="en-GB" dirty="0"/>
          </a:p>
        </p:txBody>
      </p:sp>
      <p:sp>
        <p:nvSpPr>
          <p:cNvPr id="3" name="Content Placeholder 2"/>
          <p:cNvSpPr>
            <a:spLocks noGrp="1"/>
          </p:cNvSpPr>
          <p:nvPr>
            <p:ph idx="1"/>
          </p:nvPr>
        </p:nvSpPr>
        <p:spPr>
          <a:xfrm>
            <a:off x="237554" y="1988840"/>
            <a:ext cx="8524875" cy="3614712"/>
          </a:xfrm>
        </p:spPr>
        <p:txBody>
          <a:bodyPr/>
          <a:lstStyle/>
          <a:p>
            <a:pPr marL="0" indent="0" algn="ctr">
              <a:buNone/>
            </a:pPr>
            <a:r>
              <a:rPr lang="en-GB" sz="2800" dirty="0" smtClean="0"/>
              <a:t>Number of </a:t>
            </a:r>
            <a:r>
              <a:rPr lang="en-GB" sz="2800" dirty="0"/>
              <a:t>Opportunities</a:t>
            </a:r>
          </a:p>
          <a:p>
            <a:pPr lvl="1" algn="ctr"/>
            <a:r>
              <a:rPr lang="en-GB" sz="2000" dirty="0" smtClean="0"/>
              <a:t>Research the No. Vertical Industry prospects in a Geo.</a:t>
            </a:r>
          </a:p>
          <a:p>
            <a:pPr lvl="1" algn="ctr"/>
            <a:r>
              <a:rPr lang="en-GB" sz="2000" dirty="0" smtClean="0"/>
              <a:t>How many will be in the market each year.</a:t>
            </a:r>
          </a:p>
          <a:p>
            <a:pPr marL="0" indent="0">
              <a:buNone/>
            </a:pPr>
            <a:endParaRPr lang="en-GB" sz="2800" dirty="0" smtClean="0"/>
          </a:p>
          <a:p>
            <a:pPr marL="0" indent="0" algn="ctr">
              <a:buNone/>
            </a:pPr>
            <a:r>
              <a:rPr lang="en-GB" sz="2800" dirty="0" smtClean="0"/>
              <a:t>Divide by number of sales / Partner</a:t>
            </a:r>
            <a:endParaRPr lang="en-GB" sz="2800" dirty="0"/>
          </a:p>
        </p:txBody>
      </p:sp>
      <p:cxnSp>
        <p:nvCxnSpPr>
          <p:cNvPr id="6" name="Straight Connector 5"/>
          <p:cNvCxnSpPr/>
          <p:nvPr/>
        </p:nvCxnSpPr>
        <p:spPr bwMode="auto">
          <a:xfrm>
            <a:off x="755576" y="3645024"/>
            <a:ext cx="74888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71559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 Profile</a:t>
            </a:r>
            <a:endParaRPr lang="en-GB" dirty="0"/>
          </a:p>
        </p:txBody>
      </p:sp>
      <p:sp>
        <p:nvSpPr>
          <p:cNvPr id="3" name="Content Placeholder 2"/>
          <p:cNvSpPr>
            <a:spLocks noGrp="1"/>
          </p:cNvSpPr>
          <p:nvPr>
            <p:ph idx="1"/>
          </p:nvPr>
        </p:nvSpPr>
        <p:spPr>
          <a:xfrm>
            <a:off x="314325" y="2132856"/>
            <a:ext cx="8524875" cy="2592289"/>
          </a:xfrm>
        </p:spPr>
        <p:txBody>
          <a:bodyPr/>
          <a:lstStyle/>
          <a:p>
            <a:pPr marL="192087" lvl="1" indent="0" algn="ctr">
              <a:buNone/>
            </a:pPr>
            <a:r>
              <a:rPr lang="en-GB" sz="2400" dirty="0" smtClean="0"/>
              <a:t>Vertical Industry Knowledge</a:t>
            </a:r>
          </a:p>
          <a:p>
            <a:pPr marL="192087" lvl="1" indent="0" algn="ctr">
              <a:buNone/>
            </a:pPr>
            <a:r>
              <a:rPr lang="en-GB" sz="2400" dirty="0" smtClean="0"/>
              <a:t>Complementary product / services</a:t>
            </a:r>
          </a:p>
          <a:p>
            <a:pPr marL="192087" lvl="1" indent="0" algn="ctr">
              <a:buNone/>
            </a:pPr>
            <a:r>
              <a:rPr lang="en-GB" sz="2400" dirty="0" smtClean="0"/>
              <a:t>Geographical reach</a:t>
            </a:r>
          </a:p>
          <a:p>
            <a:pPr marL="192087" lvl="1" indent="0" algn="ctr">
              <a:buNone/>
            </a:pPr>
            <a:r>
              <a:rPr lang="en-GB" sz="2400" dirty="0" smtClean="0"/>
              <a:t>Culture</a:t>
            </a:r>
          </a:p>
          <a:p>
            <a:pPr marL="192087" lvl="1" indent="0" algn="ctr">
              <a:buNone/>
            </a:pPr>
            <a:r>
              <a:rPr lang="en-GB" sz="2400" dirty="0" smtClean="0"/>
              <a:t>References !</a:t>
            </a:r>
            <a:endParaRPr lang="en-GB" sz="2400" dirty="0"/>
          </a:p>
        </p:txBody>
      </p:sp>
      <p:graphicFrame>
        <p:nvGraphicFramePr>
          <p:cNvPr id="6" name="Diagram 5"/>
          <p:cNvGraphicFramePr/>
          <p:nvPr>
            <p:extLst>
              <p:ext uri="{D42A27DB-BD31-4B8C-83A1-F6EECF244321}">
                <p14:modId xmlns:p14="http://schemas.microsoft.com/office/powerpoint/2010/main" val="477133374"/>
              </p:ext>
            </p:extLst>
          </p:nvPr>
        </p:nvGraphicFramePr>
        <p:xfrm>
          <a:off x="467544" y="1124744"/>
          <a:ext cx="8524875"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976757573"/>
              </p:ext>
            </p:extLst>
          </p:nvPr>
        </p:nvGraphicFramePr>
        <p:xfrm>
          <a:off x="323528" y="5085184"/>
          <a:ext cx="8524875"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872903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5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500"/>
                            </p:stCondLst>
                            <p:childTnLst>
                              <p:par>
                                <p:cTn id="17" presetID="42" presetClass="entr" presetSubtype="0" fill="hold" nodeType="afterEffect">
                                  <p:stCondLst>
                                    <p:cond delay="5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500"/>
                            </p:stCondLst>
                            <p:childTnLst>
                              <p:par>
                                <p:cTn id="23" presetID="42" presetClass="entr" presetSubtype="0" fill="hold" nodeType="afterEffect">
                                  <p:stCondLst>
                                    <p:cond delay="5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85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95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500"/>
                            </p:stCondLst>
                            <p:childTnLst>
                              <p:par>
                                <p:cTn id="41" presetID="42" presetClass="entr" presetSubtype="0" fill="hold" grpId="0" nodeType="afterEffect">
                                  <p:stCondLst>
                                    <p:cond delay="50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descr="C:\Users\Nigel\Documents\Live Mesh\NRG\NRG ID Docs\Microsoft Tags\NRG_vCard_20117798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01" y="963825"/>
            <a:ext cx="5273479" cy="527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5772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Partner Focus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4300188"/>
              </p:ext>
            </p:extLst>
          </p:nvPr>
        </p:nvGraphicFramePr>
        <p:xfrm>
          <a:off x="314325" y="980728"/>
          <a:ext cx="8524875" cy="5024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771336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 Channel Lifecycle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014391"/>
              </p:ext>
            </p:extLst>
          </p:nvPr>
        </p:nvGraphicFramePr>
        <p:xfrm>
          <a:off x="-468560" y="1068511"/>
          <a:ext cx="10297144" cy="5096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19706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&amp; Activities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467268"/>
              </p:ext>
            </p:extLst>
          </p:nvPr>
        </p:nvGraphicFramePr>
        <p:xfrm>
          <a:off x="179512" y="980728"/>
          <a:ext cx="8829675"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00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Timescales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1595916"/>
              </p:ext>
            </p:extLst>
          </p:nvPr>
        </p:nvGraphicFramePr>
        <p:xfrm>
          <a:off x="314325" y="1052736"/>
          <a:ext cx="872217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3963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6777955" cy="600075"/>
          </a:xfrm>
        </p:spPr>
        <p:txBody>
          <a:bodyPr/>
          <a:lstStyle/>
          <a:p>
            <a:r>
              <a:rPr lang="en-GB" dirty="0"/>
              <a:t>Channel Partnering Model </a:t>
            </a:r>
            <a:r>
              <a:rPr lang="en-GB" dirty="0" smtClean="0"/>
              <a:t>‘</a:t>
            </a:r>
            <a:r>
              <a:rPr lang="en-GB" dirty="0" err="1"/>
              <a:t>Lite</a:t>
            </a:r>
            <a:r>
              <a:rPr lang="en-GB" dirty="0" smtClean="0"/>
              <a:t>’ Summary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2759065"/>
              </p:ext>
            </p:extLst>
          </p:nvPr>
        </p:nvGraphicFramePr>
        <p:xfrm>
          <a:off x="314325" y="1124744"/>
          <a:ext cx="8524875" cy="488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0727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Step</a:t>
            </a:r>
            <a:endParaRPr lang="en-GB" dirty="0"/>
          </a:p>
        </p:txBody>
      </p:sp>
      <p:sp>
        <p:nvSpPr>
          <p:cNvPr id="3" name="Content Placeholder 2"/>
          <p:cNvSpPr>
            <a:spLocks noGrp="1"/>
          </p:cNvSpPr>
          <p:nvPr>
            <p:ph idx="1"/>
          </p:nvPr>
        </p:nvSpPr>
        <p:spPr/>
        <p:txBody>
          <a:bodyPr/>
          <a:lstStyle/>
          <a:p>
            <a:r>
              <a:rPr lang="en-GB" sz="4000" dirty="0" smtClean="0"/>
              <a:t>Commitment…… </a:t>
            </a:r>
            <a:endParaRPr lang="en-GB" sz="4000" dirty="0"/>
          </a:p>
        </p:txBody>
      </p:sp>
    </p:spTree>
    <p:extLst>
      <p:ext uri="{BB962C8B-B14F-4D97-AF65-F5344CB8AC3E}">
        <p14:creationId xmlns:p14="http://schemas.microsoft.com/office/powerpoint/2010/main" val="385118321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03906"/>
            <a:ext cx="5769952" cy="600075"/>
          </a:xfrm>
        </p:spPr>
        <p:txBody>
          <a:bodyPr/>
          <a:lstStyle/>
          <a:p>
            <a:r>
              <a:rPr lang="en-GB" dirty="0" smtClean="0"/>
              <a:t>Thank you for your time</a:t>
            </a:r>
            <a:endParaRPr lang="en-GB" sz="1800" dirty="0"/>
          </a:p>
        </p:txBody>
      </p:sp>
      <p:sp>
        <p:nvSpPr>
          <p:cNvPr id="5" name="Rectangle 26"/>
          <p:cNvSpPr>
            <a:spLocks noChangeArrowheads="1"/>
          </p:cNvSpPr>
          <p:nvPr/>
        </p:nvSpPr>
        <p:spPr bwMode="auto">
          <a:xfrm>
            <a:off x="1997075" y="2126868"/>
            <a:ext cx="5327650" cy="954107"/>
          </a:xfrm>
          <a:prstGeom prst="rect">
            <a:avLst/>
          </a:prstGeom>
          <a:noFill/>
          <a:ln w="9525">
            <a:noFill/>
            <a:miter lim="800000"/>
            <a:headEnd/>
            <a:tailEnd/>
          </a:ln>
          <a:effectLst/>
        </p:spPr>
        <p:txBody>
          <a:bodyPr wrap="square" anchor="ctr">
            <a:spAutoFit/>
          </a:bodyPr>
          <a:lstStyle/>
          <a:p>
            <a:pPr algn="ctr">
              <a:lnSpc>
                <a:spcPct val="150000"/>
              </a:lnSpc>
            </a:pPr>
            <a:r>
              <a:rPr lang="en-GB" sz="2400" dirty="0" smtClean="0">
                <a:solidFill>
                  <a:srgbClr val="002060"/>
                </a:solidFill>
                <a:latin typeface="+mj-lt"/>
              </a:rPr>
              <a:t>For your Next Steps contact us</a:t>
            </a:r>
            <a:endParaRPr lang="en-GB" sz="2400" i="1" dirty="0">
              <a:solidFill>
                <a:srgbClr val="002060"/>
              </a:solidFill>
              <a:latin typeface="+mj-lt"/>
            </a:endParaRPr>
          </a:p>
          <a:p>
            <a:pPr eaLnBrk="0" hangingPunct="0"/>
            <a:endParaRPr lang="en-GB" sz="2000" dirty="0"/>
          </a:p>
        </p:txBody>
      </p:sp>
      <p:graphicFrame>
        <p:nvGraphicFramePr>
          <p:cNvPr id="6" name="Group 48"/>
          <p:cNvGraphicFramePr>
            <a:graphicFrameLocks noGrp="1"/>
          </p:cNvGraphicFramePr>
          <p:nvPr>
            <p:extLst>
              <p:ext uri="{D42A27DB-BD31-4B8C-83A1-F6EECF244321}">
                <p14:modId xmlns:p14="http://schemas.microsoft.com/office/powerpoint/2010/main" val="1089420012"/>
              </p:ext>
            </p:extLst>
          </p:nvPr>
        </p:nvGraphicFramePr>
        <p:xfrm>
          <a:off x="1835150" y="2928934"/>
          <a:ext cx="5184775" cy="3128649"/>
        </p:xfrm>
        <a:graphic>
          <a:graphicData uri="http://schemas.openxmlformats.org/drawingml/2006/table">
            <a:tbl>
              <a:tblPr/>
              <a:tblGrid>
                <a:gridCol w="2060575"/>
                <a:gridCol w="3124200"/>
              </a:tblGrid>
              <a:tr h="15871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2060"/>
                          </a:solidFill>
                          <a:effectLst/>
                          <a:latin typeface="Arial" charset="0"/>
                        </a:rPr>
                        <a:t>Tel: </a:t>
                      </a:r>
                      <a:r>
                        <a:rPr kumimoji="0" lang="en-GB" sz="1800" b="0" i="0" u="none" strike="noStrike" cap="none" normalizeH="0" baseline="0" dirty="0" smtClean="0">
                          <a:ln>
                            <a:noFill/>
                          </a:ln>
                          <a:solidFill>
                            <a:srgbClr val="002060"/>
                          </a:solidFill>
                          <a:effectLst/>
                          <a:latin typeface="Arial" charset="0"/>
                        </a:rPr>
                        <a:t/>
                      </a:r>
                      <a:br>
                        <a:rPr kumimoji="0" lang="en-GB" sz="1800" b="0" i="0" u="none" strike="noStrike" cap="none" normalizeH="0" baseline="0" dirty="0" smtClean="0">
                          <a:ln>
                            <a:noFill/>
                          </a:ln>
                          <a:solidFill>
                            <a:srgbClr val="002060"/>
                          </a:solidFill>
                          <a:effectLst/>
                          <a:latin typeface="Arial" charset="0"/>
                        </a:rPr>
                      </a:br>
                      <a:r>
                        <a:rPr kumimoji="0" lang="en-GB" sz="1800" b="1" i="0" u="none" strike="noStrike" cap="none" normalizeH="0" baseline="0" dirty="0" smtClean="0">
                          <a:ln>
                            <a:noFill/>
                          </a:ln>
                          <a:solidFill>
                            <a:srgbClr val="002060"/>
                          </a:solidFill>
                          <a:effectLst/>
                          <a:latin typeface="Arial" charset="0"/>
                        </a:rPr>
                        <a:t>Fax: </a:t>
                      </a:r>
                      <a:r>
                        <a:rPr kumimoji="0" lang="en-GB" sz="1800" b="0" i="0" u="none" strike="noStrike" cap="none" normalizeH="0" baseline="0" dirty="0" smtClean="0">
                          <a:ln>
                            <a:noFill/>
                          </a:ln>
                          <a:solidFill>
                            <a:srgbClr val="002060"/>
                          </a:solidFill>
                          <a:effectLst/>
                          <a:latin typeface="Arial" charset="0"/>
                        </a:rPr>
                        <a:t/>
                      </a:r>
                      <a:br>
                        <a:rPr kumimoji="0" lang="en-GB" sz="1800" b="0" i="0" u="none" strike="noStrike" cap="none" normalizeH="0" baseline="0" dirty="0" smtClean="0">
                          <a:ln>
                            <a:noFill/>
                          </a:ln>
                          <a:solidFill>
                            <a:srgbClr val="002060"/>
                          </a:solidFill>
                          <a:effectLst/>
                          <a:latin typeface="Arial" charset="0"/>
                        </a:rPr>
                      </a:br>
                      <a:endParaRPr kumimoji="0" lang="en-GB" sz="1800" b="0" i="0" u="none" strike="noStrike" cap="none" normalizeH="0" baseline="0" dirty="0" smtClean="0">
                        <a:ln>
                          <a:noFill/>
                        </a:ln>
                        <a:solidFill>
                          <a:srgbClr val="002060"/>
                        </a:solidFill>
                        <a:effectLst/>
                        <a:latin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002060"/>
                          </a:solidFill>
                          <a:effectLst/>
                          <a:latin typeface="Arial" charset="0"/>
                        </a:rPr>
                        <a:t>E.Mail</a:t>
                      </a:r>
                      <a:r>
                        <a:rPr kumimoji="0" lang="en-GB" sz="1800" b="1" i="0" u="none" strike="noStrike" cap="none" normalizeH="0" baseline="0" dirty="0" smtClean="0">
                          <a:ln>
                            <a:noFill/>
                          </a:ln>
                          <a:solidFill>
                            <a:srgbClr val="002060"/>
                          </a:solidFill>
                          <a:effectLst/>
                          <a:latin typeface="Arial" charset="0"/>
                        </a:rPr>
                        <a:t>:</a:t>
                      </a:r>
                      <a:r>
                        <a:rPr kumimoji="0" lang="en-GB" sz="1800" b="0" i="0" u="none" strike="noStrike" cap="none" normalizeH="0" baseline="0" dirty="0" smtClean="0">
                          <a:ln>
                            <a:noFill/>
                          </a:ln>
                          <a:solidFill>
                            <a:srgbClr val="002060"/>
                          </a:solidFill>
                          <a:effectLst/>
                          <a:latin typeface="Arial" charset="0"/>
                        </a:rPr>
                        <a:t> </a:t>
                      </a:r>
                      <a:br>
                        <a:rPr kumimoji="0" lang="en-GB" sz="1800" b="0" i="0" u="none" strike="noStrike" cap="none" normalizeH="0" baseline="0" dirty="0" smtClean="0">
                          <a:ln>
                            <a:noFill/>
                          </a:ln>
                          <a:solidFill>
                            <a:srgbClr val="002060"/>
                          </a:solidFill>
                          <a:effectLst/>
                          <a:latin typeface="Arial" charset="0"/>
                        </a:rPr>
                      </a:br>
                      <a:r>
                        <a:rPr kumimoji="0" lang="en-GB" sz="1800" b="1" i="0" u="none" strike="noStrike" cap="none" normalizeH="0" baseline="0" dirty="0" err="1" smtClean="0">
                          <a:ln>
                            <a:noFill/>
                          </a:ln>
                          <a:solidFill>
                            <a:srgbClr val="002060"/>
                          </a:solidFill>
                          <a:effectLst/>
                          <a:latin typeface="Arial" charset="0"/>
                        </a:rPr>
                        <a:t>Url</a:t>
                      </a:r>
                      <a:r>
                        <a:rPr kumimoji="0" lang="en-GB" sz="1800" b="1" i="0" u="none" strike="noStrike" cap="none" normalizeH="0" baseline="0" dirty="0" smtClean="0">
                          <a:ln>
                            <a:noFill/>
                          </a:ln>
                          <a:solidFill>
                            <a:srgbClr val="002060"/>
                          </a:solidFill>
                          <a:effectLst/>
                          <a:latin typeface="Arial" charset="0"/>
                        </a:rPr>
                        <a:t>:</a:t>
                      </a:r>
                      <a:r>
                        <a:rPr kumimoji="0" lang="en-GB" sz="1800" b="0" i="0" u="none" strike="noStrike" cap="none" normalizeH="0" baseline="0" dirty="0" smtClean="0">
                          <a:ln>
                            <a:noFill/>
                          </a:ln>
                          <a:solidFill>
                            <a:srgbClr val="002060"/>
                          </a:solidFill>
                          <a:effectLst/>
                          <a:latin typeface="Arial" charset="0"/>
                        </a:rPr>
                        <a:t> </a:t>
                      </a:r>
                      <a:endParaRPr kumimoji="0" lang="en-GB" sz="1800" b="0" i="0" u="none" strike="noStrike" cap="none" normalizeH="0" baseline="0" dirty="0" smtClean="0">
                        <a:ln>
                          <a:noFill/>
                        </a:ln>
                        <a:solidFill>
                          <a:srgbClr val="002060"/>
                        </a:solidFill>
                        <a:effectLst/>
                        <a:latin typeface="Times New Roman"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2060"/>
                          </a:solidFill>
                          <a:effectLst/>
                          <a:latin typeface="Arial" charset="0"/>
                        </a:rPr>
                        <a:t>+(44) 08456 586 555</a:t>
                      </a:r>
                      <a:br>
                        <a:rPr kumimoji="0" lang="en-GB" sz="1800" b="0" i="0" u="none" strike="noStrike" cap="none" normalizeH="0" baseline="0" dirty="0" smtClean="0">
                          <a:ln>
                            <a:noFill/>
                          </a:ln>
                          <a:solidFill>
                            <a:srgbClr val="002060"/>
                          </a:solidFill>
                          <a:effectLst/>
                          <a:latin typeface="Arial" charset="0"/>
                        </a:rPr>
                      </a:br>
                      <a:r>
                        <a:rPr kumimoji="0" lang="en-GB" sz="1800" b="0" i="0" u="none" strike="noStrike" cap="none" normalizeH="0" baseline="0" dirty="0" smtClean="0">
                          <a:ln>
                            <a:noFill/>
                          </a:ln>
                          <a:solidFill>
                            <a:srgbClr val="002060"/>
                          </a:solidFill>
                          <a:effectLst/>
                          <a:latin typeface="Arial" charset="0"/>
                        </a:rPr>
                        <a:t>+(44) 08456 586 556</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2060"/>
                          </a:solidFill>
                          <a:effectLst/>
                          <a:latin typeface="Arial" charset="0"/>
                        </a:rPr>
                        <a:t/>
                      </a:r>
                      <a:br>
                        <a:rPr kumimoji="0" lang="en-GB" sz="1800" b="0" i="0" u="none" strike="noStrike" cap="none" normalizeH="0" baseline="0" dirty="0" smtClean="0">
                          <a:ln>
                            <a:noFill/>
                          </a:ln>
                          <a:solidFill>
                            <a:srgbClr val="002060"/>
                          </a:solidFill>
                          <a:effectLst/>
                          <a:latin typeface="Arial" charset="0"/>
                        </a:rPr>
                      </a:br>
                      <a:r>
                        <a:rPr kumimoji="0" lang="en-GB" sz="1800" b="0" i="0" u="none" strike="noStrike" cap="none" normalizeH="0" baseline="0" dirty="0" smtClean="0">
                          <a:ln>
                            <a:noFill/>
                          </a:ln>
                          <a:solidFill>
                            <a:srgbClr val="002060"/>
                          </a:solidFill>
                          <a:effectLst/>
                          <a:latin typeface="Arial" charset="0"/>
                        </a:rPr>
                        <a:t>solutions@unitech.net </a:t>
                      </a:r>
                      <a:br>
                        <a:rPr kumimoji="0" lang="en-GB" sz="1800" b="0" i="0" u="none" strike="noStrike" cap="none" normalizeH="0" baseline="0" dirty="0" smtClean="0">
                          <a:ln>
                            <a:noFill/>
                          </a:ln>
                          <a:solidFill>
                            <a:srgbClr val="002060"/>
                          </a:solidFill>
                          <a:effectLst/>
                          <a:latin typeface="Arial" charset="0"/>
                        </a:rPr>
                      </a:br>
                      <a:r>
                        <a:rPr kumimoji="0" lang="en-GB" sz="1800" b="0" i="0" u="none" strike="noStrike" cap="none" normalizeH="0" baseline="0" dirty="0" smtClean="0">
                          <a:ln>
                            <a:noFill/>
                          </a:ln>
                          <a:solidFill>
                            <a:srgbClr val="002060"/>
                          </a:solidFill>
                          <a:effectLst/>
                          <a:latin typeface="Arial" charset="0"/>
                        </a:rPr>
                        <a:t>http://www.unitech.net </a:t>
                      </a:r>
                      <a:endParaRPr kumimoji="0" lang="en-GB" sz="1800" b="0" i="0" u="none" strike="noStrike" cap="none" normalizeH="0" baseline="0" dirty="0" smtClean="0">
                        <a:ln>
                          <a:noFill/>
                        </a:ln>
                        <a:solidFill>
                          <a:srgbClr val="002060"/>
                        </a:solidFill>
                        <a:effectLst/>
                        <a:latin typeface="Times New Roman" charset="0"/>
                      </a:endParaRPr>
                    </a:p>
                  </a:txBody>
                  <a:tcPr horzOverflow="overflow">
                    <a:lnL>
                      <a:noFill/>
                    </a:lnL>
                    <a:lnR cap="flat">
                      <a:noFill/>
                    </a:lnR>
                    <a:lnT cap="flat">
                      <a:noFill/>
                    </a:lnT>
                    <a:lnB>
                      <a:noFill/>
                    </a:lnB>
                    <a:lnTlToBr>
                      <a:noFill/>
                    </a:lnTlToBr>
                    <a:lnBlToTr>
                      <a:noFill/>
                    </a:lnBlToTr>
                    <a:noFill/>
                  </a:tcPr>
                </a:tc>
              </a:tr>
              <a:tr h="15414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2060"/>
                          </a:solidFill>
                          <a:effectLst/>
                          <a:latin typeface="Arial" charset="0"/>
                        </a:rPr>
                        <a:t>Head Office:</a:t>
                      </a:r>
                      <a:r>
                        <a:rPr kumimoji="0" lang="en-GB" sz="1800" b="0" i="0" u="none" strike="noStrike" cap="none" normalizeH="0" baseline="0" dirty="0" smtClean="0">
                          <a:ln>
                            <a:noFill/>
                          </a:ln>
                          <a:solidFill>
                            <a:srgbClr val="002060"/>
                          </a:solidFill>
                          <a:effectLst/>
                          <a:latin typeface="Arial" charset="0"/>
                        </a:rPr>
                        <a:t> </a:t>
                      </a:r>
                      <a:endParaRPr kumimoji="0" lang="en-GB" sz="1800" b="0" i="0" u="none" strike="noStrike" cap="none" normalizeH="0" baseline="0" dirty="0" smtClean="0">
                        <a:ln>
                          <a:noFill/>
                        </a:ln>
                        <a:solidFill>
                          <a:srgbClr val="002060"/>
                        </a:solidFill>
                        <a:effectLst/>
                        <a:latin typeface="Times New Roman"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2060"/>
                          </a:solidFill>
                          <a:effectLst/>
                          <a:latin typeface="Arial" charset="0"/>
                        </a:rPr>
                        <a:t>UniTech House, </a:t>
                      </a:r>
                      <a:br>
                        <a:rPr kumimoji="0" lang="en-GB" sz="1800" b="0" i="0" u="none" strike="noStrike" cap="none" normalizeH="0" baseline="0" dirty="0" smtClean="0">
                          <a:ln>
                            <a:noFill/>
                          </a:ln>
                          <a:solidFill>
                            <a:srgbClr val="002060"/>
                          </a:solidFill>
                          <a:effectLst/>
                          <a:latin typeface="Arial" charset="0"/>
                        </a:rPr>
                      </a:br>
                      <a:r>
                        <a:rPr kumimoji="0" lang="en-GB" sz="1800" b="0" i="0" u="none" strike="noStrike" cap="none" normalizeH="0" baseline="0" dirty="0" smtClean="0">
                          <a:ln>
                            <a:noFill/>
                          </a:ln>
                          <a:solidFill>
                            <a:srgbClr val="002060"/>
                          </a:solidFill>
                          <a:effectLst/>
                          <a:latin typeface="Arial" charset="0"/>
                        </a:rPr>
                        <a:t>25, Bernard Street, </a:t>
                      </a:r>
                      <a:br>
                        <a:rPr kumimoji="0" lang="en-GB" sz="1800" b="0" i="0" u="none" strike="noStrike" cap="none" normalizeH="0" baseline="0" dirty="0" smtClean="0">
                          <a:ln>
                            <a:noFill/>
                          </a:ln>
                          <a:solidFill>
                            <a:srgbClr val="002060"/>
                          </a:solidFill>
                          <a:effectLst/>
                          <a:latin typeface="Arial" charset="0"/>
                        </a:rPr>
                      </a:br>
                      <a:r>
                        <a:rPr kumimoji="0" lang="en-GB" sz="1800" b="0" i="0" u="none" strike="noStrike" cap="none" normalizeH="0" baseline="0" dirty="0" smtClean="0">
                          <a:ln>
                            <a:noFill/>
                          </a:ln>
                          <a:solidFill>
                            <a:srgbClr val="002060"/>
                          </a:solidFill>
                          <a:effectLst/>
                          <a:latin typeface="Arial" charset="0"/>
                        </a:rPr>
                        <a:t>Edinburgh. </a:t>
                      </a:r>
                      <a:br>
                        <a:rPr kumimoji="0" lang="en-GB" sz="1800" b="0" i="0" u="none" strike="noStrike" cap="none" normalizeH="0" baseline="0" dirty="0" smtClean="0">
                          <a:ln>
                            <a:noFill/>
                          </a:ln>
                          <a:solidFill>
                            <a:srgbClr val="002060"/>
                          </a:solidFill>
                          <a:effectLst/>
                          <a:latin typeface="Arial" charset="0"/>
                        </a:rPr>
                      </a:br>
                      <a:r>
                        <a:rPr kumimoji="0" lang="en-GB" sz="1800" b="0" i="0" u="none" strike="noStrike" cap="none" normalizeH="0" baseline="0" dirty="0" smtClean="0">
                          <a:ln>
                            <a:noFill/>
                          </a:ln>
                          <a:solidFill>
                            <a:srgbClr val="002060"/>
                          </a:solidFill>
                          <a:effectLst/>
                          <a:latin typeface="Arial" charset="0"/>
                        </a:rPr>
                        <a:t>EH6 6SH. UK. </a:t>
                      </a:r>
                      <a:endParaRPr kumimoji="0" lang="en-GB" sz="1800" b="0" i="0" u="none" strike="noStrike" cap="none" normalizeH="0" baseline="0" dirty="0" smtClean="0">
                        <a:ln>
                          <a:noFill/>
                        </a:ln>
                        <a:solidFill>
                          <a:srgbClr val="002060"/>
                        </a:solidFill>
                        <a:effectLst/>
                        <a:latin typeface="Times New Roman" charset="0"/>
                      </a:endParaRPr>
                    </a:p>
                  </a:txBody>
                  <a:tcPr horzOverflow="overflow">
                    <a:lnL>
                      <a:noFill/>
                    </a:lnL>
                    <a:lnR cap="flat">
                      <a:noFill/>
                    </a:lnR>
                    <a:lnT>
                      <a:noFill/>
                    </a:lnT>
                    <a:lnB cap="flat">
                      <a:noFill/>
                    </a:lnB>
                    <a:lnTlToBr>
                      <a:noFill/>
                    </a:lnTlToBr>
                    <a:lnBlToTr>
                      <a:noFill/>
                    </a:lnBlToTr>
                    <a:noFill/>
                  </a:tcPr>
                </a:tc>
              </a:tr>
            </a:tbl>
          </a:graphicData>
        </a:graphic>
      </p:graphicFrame>
      <p:grpSp>
        <p:nvGrpSpPr>
          <p:cNvPr id="10" name="Group 9"/>
          <p:cNvGrpSpPr/>
          <p:nvPr/>
        </p:nvGrpSpPr>
        <p:grpSpPr>
          <a:xfrm>
            <a:off x="3000364" y="1160462"/>
            <a:ext cx="3643337" cy="966405"/>
            <a:chOff x="3000364" y="1160462"/>
            <a:chExt cx="3643337" cy="966405"/>
          </a:xfrm>
        </p:grpSpPr>
        <p:pic>
          <p:nvPicPr>
            <p:cNvPr id="8" name="Picture 14" descr="butterfly100">
              <a:hlinkClick r:id="rId2" action="ppaction://hlinkfile"/>
            </p:cNvPr>
            <p:cNvPicPr>
              <a:picLocks noChangeAspect="1" noChangeArrowheads="1"/>
            </p:cNvPicPr>
            <p:nvPr/>
          </p:nvPicPr>
          <p:blipFill>
            <a:blip r:embed="rId3"/>
            <a:srcRect/>
            <a:stretch>
              <a:fillRect/>
            </a:stretch>
          </p:blipFill>
          <p:spPr bwMode="auto">
            <a:xfrm>
              <a:off x="3000364" y="1160462"/>
              <a:ext cx="1271586" cy="966405"/>
            </a:xfrm>
            <a:prstGeom prst="rect">
              <a:avLst/>
            </a:prstGeom>
            <a:noFill/>
          </p:spPr>
        </p:pic>
        <p:pic>
          <p:nvPicPr>
            <p:cNvPr id="9" name="Picture 16" descr="Transforming Your Business">
              <a:hlinkClick r:id="rId2" action="ppaction://hlinkfile"/>
            </p:cNvPr>
            <p:cNvPicPr>
              <a:picLocks noChangeAspect="1" noChangeArrowheads="1"/>
            </p:cNvPicPr>
            <p:nvPr/>
          </p:nvPicPr>
          <p:blipFill>
            <a:blip r:embed="rId4"/>
            <a:srcRect/>
            <a:stretch>
              <a:fillRect/>
            </a:stretch>
          </p:blipFill>
          <p:spPr bwMode="auto">
            <a:xfrm>
              <a:off x="4475162" y="1289050"/>
              <a:ext cx="2168539" cy="571922"/>
            </a:xfrm>
            <a:prstGeom prst="rect">
              <a:avLst/>
            </a:prstGeom>
            <a:noFill/>
          </p:spPr>
        </p:pic>
      </p:grpSp>
      <p:pic>
        <p:nvPicPr>
          <p:cNvPr id="11" name="Picture 2" descr="C:\Users\Nigel\Documents\Live Mesh\NRG\NRG ID Docs\Microsoft Tags\NRG_vCard_20117798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37111"/>
            <a:ext cx="2432947" cy="243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7847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052736"/>
            <a:ext cx="1512168"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7"/>
          <p:cNvSpPr>
            <a:spLocks noChangeArrowheads="1"/>
          </p:cNvSpPr>
          <p:nvPr/>
        </p:nvSpPr>
        <p:spPr bwMode="gray">
          <a:xfrm>
            <a:off x="323528" y="1052736"/>
            <a:ext cx="8496944" cy="561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600" b="1" i="1" noProof="1">
                <a:solidFill>
                  <a:srgbClr val="002060"/>
                </a:solidFill>
              </a:rPr>
              <a:t>Strategic Business Planning &amp; Audit</a:t>
            </a:r>
            <a:r>
              <a:rPr lang="en-GB" sz="1400" b="1" i="1" noProof="1">
                <a:solidFill>
                  <a:srgbClr val="002060"/>
                </a:solidFill>
              </a:rPr>
              <a:t>.</a:t>
            </a:r>
          </a:p>
          <a:p>
            <a:pPr algn="r" defTabSz="801688"/>
            <a:endParaRPr lang="en-GB" sz="1400" noProof="1" smtClean="0">
              <a:solidFill>
                <a:srgbClr val="002060"/>
              </a:solidFill>
            </a:endParaRPr>
          </a:p>
          <a:p>
            <a:pPr algn="r" defTabSz="801688"/>
            <a:r>
              <a:rPr lang="en-GB" sz="1400" noProof="1" smtClean="0">
                <a:solidFill>
                  <a:srgbClr val="002060"/>
                </a:solidFill>
              </a:rPr>
              <a:t>Chartered </a:t>
            </a:r>
            <a:r>
              <a:rPr lang="en-GB" sz="1400" noProof="1">
                <a:solidFill>
                  <a:srgbClr val="002060"/>
                </a:solidFill>
              </a:rPr>
              <a:t>IT Professional (CITP</a:t>
            </a:r>
            <a:r>
              <a:rPr lang="en-GB" sz="1400" noProof="1" smtClean="0">
                <a:solidFill>
                  <a:srgbClr val="002060"/>
                </a:solidFill>
              </a:rPr>
              <a:t>)</a:t>
            </a:r>
          </a:p>
          <a:p>
            <a:pPr algn="r" defTabSz="801688"/>
            <a:r>
              <a:rPr lang="en-GB" sz="1400" noProof="1" smtClean="0">
                <a:solidFill>
                  <a:srgbClr val="002060"/>
                </a:solidFill>
              </a:rPr>
              <a:t>Microsoft </a:t>
            </a:r>
            <a:r>
              <a:rPr lang="en-GB" sz="1400" noProof="1">
                <a:solidFill>
                  <a:srgbClr val="002060"/>
                </a:solidFill>
              </a:rPr>
              <a:t>Buisness Value </a:t>
            </a:r>
            <a:r>
              <a:rPr lang="en-GB" sz="1400" noProof="1" smtClean="0">
                <a:solidFill>
                  <a:srgbClr val="002060"/>
                </a:solidFill>
              </a:rPr>
              <a:t>Planning (MBVP)</a:t>
            </a:r>
          </a:p>
          <a:p>
            <a:pPr algn="r" defTabSz="801688"/>
            <a:r>
              <a:rPr lang="en-GB" sz="1400" noProof="1">
                <a:solidFill>
                  <a:srgbClr val="002060"/>
                </a:solidFill>
              </a:rPr>
              <a:t>Certified Information Systems Auditor (CISA</a:t>
            </a:r>
            <a:r>
              <a:rPr lang="en-GB" sz="1400" noProof="1" smtClean="0">
                <a:solidFill>
                  <a:srgbClr val="002060"/>
                </a:solidFill>
              </a:rPr>
              <a:t>)</a:t>
            </a:r>
          </a:p>
          <a:p>
            <a:pPr algn="r" defTabSz="801688"/>
            <a:r>
              <a:rPr lang="en-GB" sz="1400" noProof="1">
                <a:solidFill>
                  <a:srgbClr val="002060"/>
                </a:solidFill>
              </a:rPr>
              <a:t>Certified Information Systems Security Professional(CISSP)</a:t>
            </a:r>
          </a:p>
          <a:p>
            <a:pPr algn="r" defTabSz="801688"/>
            <a:r>
              <a:rPr lang="en-GB" sz="1400" noProof="1" smtClean="0">
                <a:solidFill>
                  <a:srgbClr val="002060"/>
                </a:solidFill>
              </a:rPr>
              <a:t>Microsoft Certified Inromation Technology Professional (MCITP</a:t>
            </a:r>
            <a:r>
              <a:rPr lang="en-GB" sz="1600" noProof="1" smtClean="0">
                <a:solidFill>
                  <a:srgbClr val="002060"/>
                </a:solidFill>
              </a:rPr>
              <a:t>)</a:t>
            </a:r>
            <a:endParaRPr lang="en-GB" sz="1600" noProof="1">
              <a:solidFill>
                <a:srgbClr val="002060"/>
              </a:solidFill>
            </a:endParaRPr>
          </a:p>
          <a:p>
            <a:endParaRPr lang="en-GB" sz="1600" dirty="0" smtClean="0">
              <a:solidFill>
                <a:srgbClr val="002060"/>
              </a:solidFill>
            </a:endParaRPr>
          </a:p>
          <a:p>
            <a:r>
              <a:rPr lang="en-GB" sz="1600" dirty="0" smtClean="0">
                <a:solidFill>
                  <a:srgbClr val="002060"/>
                </a:solidFill>
              </a:rPr>
              <a:t>http://nigelgibbons.net  </a:t>
            </a:r>
            <a:endParaRPr lang="en-GB" sz="1600" dirty="0">
              <a:solidFill>
                <a:srgbClr val="002060"/>
              </a:solidFill>
            </a:endParaRPr>
          </a:p>
          <a:p>
            <a:pPr lvl="1"/>
            <a:r>
              <a:rPr lang="en-GB" sz="1600" dirty="0">
                <a:solidFill>
                  <a:srgbClr val="002060"/>
                </a:solidFill>
              </a:rPr>
              <a:t>@</a:t>
            </a:r>
            <a:r>
              <a:rPr lang="en-GB" sz="1600" dirty="0" err="1" smtClean="0">
                <a:solidFill>
                  <a:srgbClr val="002060"/>
                </a:solidFill>
              </a:rPr>
              <a:t>NRG_fx</a:t>
            </a:r>
            <a:r>
              <a:rPr lang="en-GB" sz="1600" dirty="0" smtClean="0">
                <a:solidFill>
                  <a:srgbClr val="002060"/>
                </a:solidFill>
              </a:rPr>
              <a:t> </a:t>
            </a:r>
          </a:p>
          <a:p>
            <a:endParaRPr lang="en-GB" sz="1600" dirty="0"/>
          </a:p>
          <a:p>
            <a:pPr marL="190500" lvl="0" indent="-190500" fontAlgn="base">
              <a:spcBef>
                <a:spcPts val="8"/>
              </a:spcBef>
              <a:spcAft>
                <a:spcPct val="0"/>
              </a:spcAft>
              <a:buClr>
                <a:srgbClr val="E24203"/>
              </a:buClr>
              <a:buFont typeface="Wingdings" pitchFamily="2" charset="2"/>
              <a:buChar char="§"/>
            </a:pPr>
            <a:r>
              <a:rPr lang="en-GB" sz="1600" kern="0" dirty="0" smtClean="0">
                <a:solidFill>
                  <a:srgbClr val="002060"/>
                </a:solidFill>
              </a:rPr>
              <a:t>IAMCP </a:t>
            </a:r>
            <a:r>
              <a:rPr lang="en-GB" sz="1600" kern="0" dirty="0">
                <a:solidFill>
                  <a:srgbClr val="002060"/>
                </a:solidFill>
              </a:rPr>
              <a:t>UK &amp; International Board Member</a:t>
            </a:r>
          </a:p>
          <a:p>
            <a:pPr marL="190500" lvl="0" indent="-190500" fontAlgn="base">
              <a:spcBef>
                <a:spcPts val="8"/>
              </a:spcBef>
              <a:spcAft>
                <a:spcPct val="0"/>
              </a:spcAft>
              <a:buClr>
                <a:srgbClr val="E24203"/>
              </a:buClr>
              <a:buFont typeface="Wingdings" pitchFamily="2" charset="2"/>
              <a:buChar char="§"/>
            </a:pPr>
            <a:r>
              <a:rPr lang="en-GB" sz="1600" kern="0" dirty="0">
                <a:solidFill>
                  <a:srgbClr val="002060"/>
                </a:solidFill>
              </a:rPr>
              <a:t>Microsoft Partner Advisory Council</a:t>
            </a:r>
          </a:p>
          <a:p>
            <a:pPr marL="190500" lvl="0" indent="-190500" fontAlgn="base">
              <a:spcBef>
                <a:spcPts val="8"/>
              </a:spcBef>
              <a:spcAft>
                <a:spcPct val="0"/>
              </a:spcAft>
              <a:buClr>
                <a:srgbClr val="E24203"/>
              </a:buClr>
              <a:buFont typeface="Wingdings" pitchFamily="2" charset="2"/>
              <a:buChar char="§"/>
            </a:pPr>
            <a:r>
              <a:rPr lang="en-GB" sz="1600" kern="0" dirty="0">
                <a:solidFill>
                  <a:srgbClr val="002060"/>
                </a:solidFill>
              </a:rPr>
              <a:t>Microsoft Executive Partner Board</a:t>
            </a:r>
          </a:p>
          <a:p>
            <a:pPr marL="190500" lvl="0" indent="-190500" fontAlgn="base">
              <a:spcBef>
                <a:spcPts val="8"/>
              </a:spcBef>
              <a:spcAft>
                <a:spcPct val="0"/>
              </a:spcAft>
              <a:buClr>
                <a:srgbClr val="E24203"/>
              </a:buClr>
              <a:buFont typeface="Wingdings" pitchFamily="2" charset="2"/>
              <a:buChar char="§"/>
            </a:pPr>
            <a:endParaRPr lang="en-GB" sz="1600" kern="0" dirty="0">
              <a:solidFill>
                <a:srgbClr val="002060"/>
              </a:solidFill>
            </a:endParaRPr>
          </a:p>
          <a:p>
            <a:pPr marL="190500" lvl="0" indent="-190500" fontAlgn="base">
              <a:spcBef>
                <a:spcPts val="8"/>
              </a:spcBef>
              <a:spcAft>
                <a:spcPct val="0"/>
              </a:spcAft>
              <a:buClr>
                <a:srgbClr val="E24203"/>
              </a:buClr>
              <a:buFont typeface="Wingdings" pitchFamily="2" charset="2"/>
              <a:buChar char="§"/>
            </a:pPr>
            <a:r>
              <a:rPr lang="en-GB" sz="1600" kern="0" dirty="0">
                <a:solidFill>
                  <a:srgbClr val="002060"/>
                </a:solidFill>
              </a:rPr>
              <a:t>Cloud Security Alliance - UK &amp; Ireland</a:t>
            </a:r>
          </a:p>
          <a:p>
            <a:pPr marL="190500" lvl="0" indent="-190500" fontAlgn="base">
              <a:spcBef>
                <a:spcPts val="8"/>
              </a:spcBef>
              <a:spcAft>
                <a:spcPct val="0"/>
              </a:spcAft>
              <a:buClr>
                <a:srgbClr val="E24203"/>
              </a:buClr>
              <a:buFont typeface="Wingdings" pitchFamily="2" charset="2"/>
              <a:buChar char="§"/>
            </a:pPr>
            <a:r>
              <a:rPr lang="en-GB" sz="1600" kern="0" dirty="0" err="1">
                <a:solidFill>
                  <a:srgbClr val="002060"/>
                </a:solidFill>
              </a:rPr>
              <a:t>Insititute</a:t>
            </a:r>
            <a:r>
              <a:rPr lang="en-GB" sz="1600" kern="0" dirty="0">
                <a:solidFill>
                  <a:srgbClr val="002060"/>
                </a:solidFill>
              </a:rPr>
              <a:t> of Information Security Professionals (IISP)</a:t>
            </a:r>
          </a:p>
          <a:p>
            <a:pPr marL="190500" lvl="0" indent="-190500" fontAlgn="base">
              <a:spcBef>
                <a:spcPts val="8"/>
              </a:spcBef>
              <a:spcAft>
                <a:spcPct val="0"/>
              </a:spcAft>
              <a:buClr>
                <a:srgbClr val="E24203"/>
              </a:buClr>
              <a:buFont typeface="Wingdings" pitchFamily="2" charset="2"/>
              <a:buChar char="§"/>
            </a:pPr>
            <a:r>
              <a:rPr lang="en-GB" sz="1600" kern="0" dirty="0">
                <a:solidFill>
                  <a:srgbClr val="002060"/>
                </a:solidFill>
              </a:rPr>
              <a:t>Information Security Audit &amp; Control Association (ISACA)</a:t>
            </a:r>
          </a:p>
          <a:p>
            <a:pPr marL="190500" lvl="0" indent="-190500" fontAlgn="base">
              <a:spcBef>
                <a:spcPts val="8"/>
              </a:spcBef>
              <a:spcAft>
                <a:spcPct val="0"/>
              </a:spcAft>
              <a:buClr>
                <a:srgbClr val="E24203"/>
              </a:buClr>
              <a:buFont typeface="Wingdings" pitchFamily="2" charset="2"/>
              <a:buChar char="§"/>
            </a:pPr>
            <a:r>
              <a:rPr lang="en-GB" sz="1600" kern="0" dirty="0">
                <a:solidFill>
                  <a:srgbClr val="002060"/>
                </a:solidFill>
              </a:rPr>
              <a:t>International Information Systems Security Certification Consortium or (ISC)2 </a:t>
            </a:r>
          </a:p>
          <a:p>
            <a:pPr marL="190500" lvl="0" indent="-190500" fontAlgn="base">
              <a:spcBef>
                <a:spcPts val="8"/>
              </a:spcBef>
              <a:spcAft>
                <a:spcPct val="0"/>
              </a:spcAft>
              <a:buClr>
                <a:srgbClr val="E24203"/>
              </a:buClr>
              <a:buFont typeface="Wingdings" pitchFamily="2" charset="2"/>
              <a:buChar char="§"/>
            </a:pPr>
            <a:endParaRPr lang="en-GB" sz="1600" kern="0" dirty="0">
              <a:solidFill>
                <a:srgbClr val="002060"/>
              </a:solidFill>
            </a:endParaRPr>
          </a:p>
          <a:p>
            <a:pPr marL="190500" lvl="0" indent="-190500" fontAlgn="base">
              <a:spcBef>
                <a:spcPts val="8"/>
              </a:spcBef>
              <a:spcAft>
                <a:spcPct val="0"/>
              </a:spcAft>
              <a:buClr>
                <a:srgbClr val="E24203"/>
              </a:buClr>
              <a:buFont typeface="Wingdings" pitchFamily="2" charset="2"/>
              <a:buChar char="§"/>
            </a:pPr>
            <a:r>
              <a:rPr lang="en-GB" sz="1600" kern="0" dirty="0" err="1">
                <a:solidFill>
                  <a:srgbClr val="002060"/>
                </a:solidFill>
              </a:rPr>
              <a:t>EuroCloud</a:t>
            </a:r>
            <a:endParaRPr lang="en-GB" sz="1600" kern="0" dirty="0">
              <a:solidFill>
                <a:srgbClr val="002060"/>
              </a:solidFill>
            </a:endParaRPr>
          </a:p>
          <a:p>
            <a:pPr marL="190500" lvl="0" indent="-190500" fontAlgn="base">
              <a:spcBef>
                <a:spcPts val="8"/>
              </a:spcBef>
              <a:spcAft>
                <a:spcPct val="0"/>
              </a:spcAft>
              <a:buClr>
                <a:srgbClr val="E24203"/>
              </a:buClr>
              <a:buFont typeface="Wingdings" pitchFamily="2" charset="2"/>
              <a:buChar char="§"/>
            </a:pPr>
            <a:r>
              <a:rPr lang="en-GB" sz="1600" kern="0" dirty="0">
                <a:solidFill>
                  <a:srgbClr val="002060"/>
                </a:solidFill>
              </a:rPr>
              <a:t>Voices for Innovation</a:t>
            </a:r>
          </a:p>
          <a:p>
            <a:pPr algn="r" defTabSz="801688"/>
            <a:endParaRPr lang="en-GB" sz="1400" i="1" noProof="1"/>
          </a:p>
        </p:txBody>
      </p:sp>
      <p:sp>
        <p:nvSpPr>
          <p:cNvPr id="7" name="Title 1"/>
          <p:cNvSpPr>
            <a:spLocks noGrp="1"/>
          </p:cNvSpPr>
          <p:nvPr>
            <p:ph type="title"/>
          </p:nvPr>
        </p:nvSpPr>
        <p:spPr>
          <a:xfrm>
            <a:off x="314325" y="236637"/>
            <a:ext cx="7210003" cy="600075"/>
          </a:xfrm>
        </p:spPr>
        <p:txBody>
          <a:bodyPr/>
          <a:lstStyle/>
          <a:p>
            <a:r>
              <a:rPr lang="en-GB" dirty="0" smtClean="0"/>
              <a:t>Nigel Gibbons – Executive Chairman </a:t>
            </a:r>
            <a:r>
              <a:rPr lang="en-GB" dirty="0" err="1" smtClean="0"/>
              <a:t>UniTech</a:t>
            </a:r>
            <a:r>
              <a:rPr lang="en-GB" dirty="0" smtClean="0"/>
              <a:t> </a:t>
            </a:r>
            <a:r>
              <a:rPr lang="en-GB" sz="1200" dirty="0" smtClean="0"/>
              <a:t>tm</a:t>
            </a:r>
            <a:endParaRPr lang="en-GB" sz="1200" dirty="0"/>
          </a:p>
        </p:txBody>
      </p:sp>
      <p:pic>
        <p:nvPicPr>
          <p:cNvPr id="9" name="Picture 2" descr="C:\Users\Nigel\Pictures\Logos\cisa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042452"/>
            <a:ext cx="747784" cy="319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Nigel\Pictures\Logos\CISS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925755"/>
            <a:ext cx="5524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C:\Users\Nigel\Pictures\Logos\Microsoft Logos\MCP\MCTS(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2950024"/>
            <a:ext cx="692878" cy="50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2168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gel\Pictures\Logos\UniTech\UniTech_logo 1890x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11" y="1124744"/>
            <a:ext cx="3693037" cy="742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3" descr="C:\Users\Nigel\Pictures\Logos\IAMCP\logo_IAMCP_for_print 0512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040" y="4761148"/>
            <a:ext cx="2993578"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C:\Users\Nigel\Pictures\Logos\Clients\Litera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044955"/>
            <a:ext cx="3848640" cy="8746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gel\Pictures\Logos\Clients\wc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3" y="3239688"/>
            <a:ext cx="3152492" cy="666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Nigel\Pictures\Logos\WebConsult\Skyconsult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224" y="4100070"/>
            <a:ext cx="2628160" cy="75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51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4447808" y="4396179"/>
            <a:ext cx="844271" cy="792088"/>
          </a:xfrm>
          <a:prstGeom prst="ellipse">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3" name="Oval 22"/>
          <p:cNvSpPr/>
          <p:nvPr/>
        </p:nvSpPr>
        <p:spPr bwMode="auto">
          <a:xfrm>
            <a:off x="2087076" y="1943100"/>
            <a:ext cx="1901057" cy="1782511"/>
          </a:xfrm>
          <a:prstGeom prst="ellipse">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cxnSp>
        <p:nvCxnSpPr>
          <p:cNvPr id="8" name="Straight Arrow Connector 7"/>
          <p:cNvCxnSpPr/>
          <p:nvPr/>
        </p:nvCxnSpPr>
        <p:spPr>
          <a:xfrm flipV="1">
            <a:off x="1762956" y="1845984"/>
            <a:ext cx="0" cy="38884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77287" y="5662408"/>
            <a:ext cx="5359009"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4004" y="3261171"/>
            <a:ext cx="1421384" cy="430887"/>
          </a:xfrm>
          <a:prstGeom prst="rect">
            <a:avLst/>
          </a:prstGeom>
          <a:noFill/>
        </p:spPr>
        <p:txBody>
          <a:bodyPr wrap="square" lIns="0" tIns="0" rIns="0" bIns="0" rtlCol="0">
            <a:spAutoFit/>
          </a:bodyPr>
          <a:lstStyle/>
          <a:p>
            <a:pPr algn="r"/>
            <a:r>
              <a:rPr lang="en-GB" sz="2800" b="1" dirty="0" smtClean="0">
                <a:solidFill>
                  <a:srgbClr val="002060"/>
                </a:solidFill>
              </a:rPr>
              <a:t>Benefit</a:t>
            </a:r>
          </a:p>
        </p:txBody>
      </p:sp>
      <p:sp>
        <p:nvSpPr>
          <p:cNvPr id="13" name="TextBox 12"/>
          <p:cNvSpPr txBox="1"/>
          <p:nvPr/>
        </p:nvSpPr>
        <p:spPr>
          <a:xfrm>
            <a:off x="2627784" y="5818106"/>
            <a:ext cx="3420971" cy="430887"/>
          </a:xfrm>
          <a:prstGeom prst="rect">
            <a:avLst/>
          </a:prstGeom>
          <a:noFill/>
        </p:spPr>
        <p:txBody>
          <a:bodyPr wrap="square" lIns="0" tIns="0" rIns="0" bIns="0" rtlCol="0">
            <a:spAutoFit/>
          </a:bodyPr>
          <a:lstStyle/>
          <a:p>
            <a:r>
              <a:rPr lang="en-GB" sz="2800" b="1" dirty="0" smtClean="0">
                <a:solidFill>
                  <a:srgbClr val="002060"/>
                </a:solidFill>
              </a:rPr>
              <a:t>Number of slide</a:t>
            </a:r>
          </a:p>
        </p:txBody>
      </p:sp>
      <p:sp>
        <p:nvSpPr>
          <p:cNvPr id="19" name="Freeform 18"/>
          <p:cNvSpPr/>
          <p:nvPr/>
        </p:nvSpPr>
        <p:spPr>
          <a:xfrm>
            <a:off x="2000771" y="1432496"/>
            <a:ext cx="4445018" cy="4120244"/>
          </a:xfrm>
          <a:custGeom>
            <a:avLst/>
            <a:gdLst>
              <a:gd name="connsiteX0" fmla="*/ 0 w 5925147"/>
              <a:gd name="connsiteY0" fmla="*/ 3977336 h 4120244"/>
              <a:gd name="connsiteX1" fmla="*/ 777240 w 5925147"/>
              <a:gd name="connsiteY1" fmla="*/ 1310336 h 4120244"/>
              <a:gd name="connsiteX2" fmla="*/ 2316480 w 5925147"/>
              <a:gd name="connsiteY2" fmla="*/ 1858976 h 4120244"/>
              <a:gd name="connsiteX3" fmla="*/ 3276600 w 5925147"/>
              <a:gd name="connsiteY3" fmla="*/ 3733496 h 4120244"/>
              <a:gd name="connsiteX4" fmla="*/ 3733800 w 5925147"/>
              <a:gd name="connsiteY4" fmla="*/ 3291536 h 4120244"/>
              <a:gd name="connsiteX5" fmla="*/ 5760720 w 5925147"/>
              <a:gd name="connsiteY5" fmla="*/ 4007816 h 4120244"/>
              <a:gd name="connsiteX6" fmla="*/ 5806440 w 5925147"/>
              <a:gd name="connsiteY6" fmla="*/ 487376 h 4120244"/>
              <a:gd name="connsiteX7" fmla="*/ 5806440 w 5925147"/>
              <a:gd name="connsiteY7" fmla="*/ 30176 h 4120244"/>
              <a:gd name="connsiteX8" fmla="*/ 5806440 w 5925147"/>
              <a:gd name="connsiteY8" fmla="*/ 30176 h 41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5147" h="4120244">
                <a:moveTo>
                  <a:pt x="0" y="3977336"/>
                </a:moveTo>
                <a:cubicBezTo>
                  <a:pt x="195580" y="2820366"/>
                  <a:pt x="391160" y="1663396"/>
                  <a:pt x="777240" y="1310336"/>
                </a:cubicBezTo>
                <a:cubicBezTo>
                  <a:pt x="1163320" y="957276"/>
                  <a:pt x="1899920" y="1455116"/>
                  <a:pt x="2316480" y="1858976"/>
                </a:cubicBezTo>
                <a:cubicBezTo>
                  <a:pt x="2733040" y="2262836"/>
                  <a:pt x="3040380" y="3494736"/>
                  <a:pt x="3276600" y="3733496"/>
                </a:cubicBezTo>
                <a:cubicBezTo>
                  <a:pt x="3512820" y="3972256"/>
                  <a:pt x="3319780" y="3245816"/>
                  <a:pt x="3733800" y="3291536"/>
                </a:cubicBezTo>
                <a:cubicBezTo>
                  <a:pt x="4147820" y="3337256"/>
                  <a:pt x="5415280" y="4475176"/>
                  <a:pt x="5760720" y="4007816"/>
                </a:cubicBezTo>
                <a:cubicBezTo>
                  <a:pt x="6106160" y="3540456"/>
                  <a:pt x="5798820" y="1150316"/>
                  <a:pt x="5806440" y="487376"/>
                </a:cubicBezTo>
                <a:cubicBezTo>
                  <a:pt x="5814060" y="-175564"/>
                  <a:pt x="5806440" y="30176"/>
                  <a:pt x="5806440" y="30176"/>
                </a:cubicBezTo>
                <a:lnTo>
                  <a:pt x="5806440" y="3017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descr="C:\Users\Nigel\Pictures\Presentations\Exit Map 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48755" y="1340334"/>
            <a:ext cx="935711" cy="1011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no exi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477" y="4325119"/>
            <a:ext cx="1243273" cy="934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Nigel\Pictures\Presentations\smilie 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857" y="1988840"/>
            <a:ext cx="1853071" cy="17198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p:nvPr>
        </p:nvSpPr>
        <p:spPr>
          <a:xfrm>
            <a:off x="314325" y="236637"/>
            <a:ext cx="7210003" cy="600075"/>
          </a:xfrm>
        </p:spPr>
        <p:txBody>
          <a:bodyPr/>
          <a:lstStyle/>
          <a:p>
            <a:r>
              <a:rPr lang="en-GB" dirty="0" smtClean="0"/>
              <a:t>NRG ‘PB’ Curve </a:t>
            </a:r>
            <a:r>
              <a:rPr lang="en-GB" b="0" i="1" dirty="0" smtClean="0"/>
              <a:t>(Presentation Benefits)</a:t>
            </a:r>
            <a:endParaRPr lang="en-GB" sz="1200" b="0" i="1" dirty="0"/>
          </a:p>
        </p:txBody>
      </p:sp>
    </p:spTree>
    <p:extLst>
      <p:ext uri="{BB962C8B-B14F-4D97-AF65-F5344CB8AC3E}">
        <p14:creationId xmlns:p14="http://schemas.microsoft.com/office/powerpoint/2010/main" val="2136529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 calcmode="lin" valueType="num">
                                      <p:cBhvr>
                                        <p:cTn id="38" dur="500" fill="hold"/>
                                        <p:tgtEl>
                                          <p:spTgt spid="1027"/>
                                        </p:tgtEl>
                                        <p:attrNameLst>
                                          <p:attrName>ppt_w</p:attrName>
                                        </p:attrNameLst>
                                      </p:cBhvr>
                                      <p:tavLst>
                                        <p:tav tm="0">
                                          <p:val>
                                            <p:fltVal val="0"/>
                                          </p:val>
                                        </p:tav>
                                        <p:tav tm="100000">
                                          <p:val>
                                            <p:strVal val="#ppt_w"/>
                                          </p:val>
                                        </p:tav>
                                      </p:tavLst>
                                    </p:anim>
                                    <p:anim calcmode="lin" valueType="num">
                                      <p:cBhvr>
                                        <p:cTn id="39" dur="500" fill="hold"/>
                                        <p:tgtEl>
                                          <p:spTgt spid="1027"/>
                                        </p:tgtEl>
                                        <p:attrNameLst>
                                          <p:attrName>ppt_h</p:attrName>
                                        </p:attrNameLst>
                                      </p:cBhvr>
                                      <p:tavLst>
                                        <p:tav tm="0">
                                          <p:val>
                                            <p:fltVal val="0"/>
                                          </p:val>
                                        </p:tav>
                                        <p:tav tm="100000">
                                          <p:val>
                                            <p:strVal val="#ppt_h"/>
                                          </p:val>
                                        </p:tav>
                                      </p:tavLst>
                                    </p:anim>
                                    <p:animEffect transition="in" filter="fade">
                                      <p:cBhvr>
                                        <p:cTn id="40" dur="5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anim calcmode="lin" valueType="num">
                                      <p:cBhvr>
                                        <p:cTn id="51" dur="1000" fill="hold"/>
                                        <p:tgtEl>
                                          <p:spTgt spid="1028"/>
                                        </p:tgtEl>
                                        <p:attrNameLst>
                                          <p:attrName>ppt_w</p:attrName>
                                        </p:attrNameLst>
                                      </p:cBhvr>
                                      <p:tavLst>
                                        <p:tav tm="0">
                                          <p:val>
                                            <p:fltVal val="0"/>
                                          </p:val>
                                        </p:tav>
                                        <p:tav tm="100000">
                                          <p:val>
                                            <p:strVal val="#ppt_w"/>
                                          </p:val>
                                        </p:tav>
                                      </p:tavLst>
                                    </p:anim>
                                    <p:anim calcmode="lin" valueType="num">
                                      <p:cBhvr>
                                        <p:cTn id="52" dur="1000" fill="hold"/>
                                        <p:tgtEl>
                                          <p:spTgt spid="1028"/>
                                        </p:tgtEl>
                                        <p:attrNameLst>
                                          <p:attrName>ppt_h</p:attrName>
                                        </p:attrNameLst>
                                      </p:cBhvr>
                                      <p:tavLst>
                                        <p:tav tm="0">
                                          <p:val>
                                            <p:fltVal val="0"/>
                                          </p:val>
                                        </p:tav>
                                        <p:tav tm="100000">
                                          <p:val>
                                            <p:strVal val="#ppt_h"/>
                                          </p:val>
                                        </p:tav>
                                      </p:tavLst>
                                    </p:anim>
                                    <p:anim calcmode="lin" valueType="num">
                                      <p:cBhvr>
                                        <p:cTn id="53" dur="1000" fill="hold"/>
                                        <p:tgtEl>
                                          <p:spTgt spid="1028"/>
                                        </p:tgtEl>
                                        <p:attrNameLst>
                                          <p:attrName>style.rotation</p:attrName>
                                        </p:attrNameLst>
                                      </p:cBhvr>
                                      <p:tavLst>
                                        <p:tav tm="0">
                                          <p:val>
                                            <p:fltVal val="90"/>
                                          </p:val>
                                        </p:tav>
                                        <p:tav tm="100000">
                                          <p:val>
                                            <p:fltVal val="0"/>
                                          </p:val>
                                        </p:tav>
                                      </p:tavLst>
                                    </p:anim>
                                    <p:animEffect transition="in" filter="fade">
                                      <p:cBhvr>
                                        <p:cTn id="5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p:bldP spid="13"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Nigel\Pictures\Logos\IAMCP\logo_IAMCP_for_print 0512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183" y="4365104"/>
            <a:ext cx="2993578"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9" name="Picture 5" descr="C:\Users\Nigel\Pictures\Presentations\safety-net2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268760"/>
            <a:ext cx="5976664" cy="4850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Nigel\Pictures\Logos\Microsoft Logos\MPN Logos\Microsoft_Partner_Network_Logo_jpg-500x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149080"/>
            <a:ext cx="2880320" cy="1417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14325" y="236637"/>
            <a:ext cx="7210003" cy="600075"/>
          </a:xfrm>
        </p:spPr>
        <p:txBody>
          <a:bodyPr/>
          <a:lstStyle/>
          <a:p>
            <a:r>
              <a:rPr lang="en-GB" dirty="0" smtClean="0"/>
              <a:t>Background</a:t>
            </a:r>
            <a:endParaRPr lang="en-GB" sz="1200" b="0" i="1" dirty="0"/>
          </a:p>
        </p:txBody>
      </p:sp>
    </p:spTree>
    <p:extLst>
      <p:ext uri="{BB962C8B-B14F-4D97-AF65-F5344CB8AC3E}">
        <p14:creationId xmlns:p14="http://schemas.microsoft.com/office/powerpoint/2010/main" val="18741830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C:\Users\Nigel\Pictures\Logos\Microsoft Logos\MPN Logos\Microsoft_Partner_Network_Logo_jpg-5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60848"/>
            <a:ext cx="5560018"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65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gel\Pictures\Presentations\9mm-parabellum-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004" y="1556792"/>
            <a:ext cx="4392488" cy="38214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9790375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Fully Loaded !</a:t>
            </a:r>
            <a:endParaRPr lang="en-GB" dirty="0"/>
          </a:p>
        </p:txBody>
      </p:sp>
      <p:pic>
        <p:nvPicPr>
          <p:cNvPr id="1026" name="Picture 2" descr="C:\Users\Nigel\Pictures\Presentations\lady-gaga-rolling-stone-c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764704"/>
            <a:ext cx="4028225" cy="5472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9736338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920404"/>
      </a:dk2>
      <a:lt2>
        <a:srgbClr val="4C7013"/>
      </a:lt2>
      <a:accent1>
        <a:srgbClr val="E24203"/>
      </a:accent1>
      <a:accent2>
        <a:srgbClr val="FB7303"/>
      </a:accent2>
      <a:accent3>
        <a:srgbClr val="FFFFFF"/>
      </a:accent3>
      <a:accent4>
        <a:srgbClr val="000000"/>
      </a:accent4>
      <a:accent5>
        <a:srgbClr val="EEB0AA"/>
      </a:accent5>
      <a:accent6>
        <a:srgbClr val="E36802"/>
      </a:accent6>
      <a:hlink>
        <a:srgbClr val="FEA501"/>
      </a:hlink>
      <a:folHlink>
        <a:srgbClr val="FEC82E"/>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920404"/>
        </a:dk2>
        <a:lt2>
          <a:srgbClr val="4C7013"/>
        </a:lt2>
        <a:accent1>
          <a:srgbClr val="E24203"/>
        </a:accent1>
        <a:accent2>
          <a:srgbClr val="FB7303"/>
        </a:accent2>
        <a:accent3>
          <a:srgbClr val="FFFFFF"/>
        </a:accent3>
        <a:accent4>
          <a:srgbClr val="000000"/>
        </a:accent4>
        <a:accent5>
          <a:srgbClr val="EEB0AA"/>
        </a:accent5>
        <a:accent6>
          <a:srgbClr val="E36802"/>
        </a:accent6>
        <a:hlink>
          <a:srgbClr val="FEA501"/>
        </a:hlink>
        <a:folHlink>
          <a:srgbClr val="FEC8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D8668DCF5D2E499DDE8978ED7374B7" ma:contentTypeVersion="1" ma:contentTypeDescription="Create a new document." ma:contentTypeScope="" ma:versionID="8b95ed81ce21ca905c7c03965b545dde">
  <xsd:schema xmlns:xsd="http://www.w3.org/2001/XMLSchema" xmlns:p="http://schemas.microsoft.com/office/2006/metadata/properties" xmlns:ns2="d2462c38-76e4-4553-aeb6-31be5b97adcd" targetNamespace="http://schemas.microsoft.com/office/2006/metadata/properties" ma:root="true" ma:fieldsID="f5fb6322c905f5b8520142eee4e5238b" ns2:_="">
    <xsd:import namespace="d2462c38-76e4-4553-aeb6-31be5b97adcd"/>
    <xsd:element name="properties">
      <xsd:complexType>
        <xsd:sequence>
          <xsd:element name="documentManagement">
            <xsd:complexType>
              <xsd:all>
                <xsd:element ref="ns2:Notes0" minOccurs="0"/>
              </xsd:all>
            </xsd:complexType>
          </xsd:element>
        </xsd:sequence>
      </xsd:complexType>
    </xsd:element>
  </xsd:schema>
  <xsd:schema xmlns:xsd="http://www.w3.org/2001/XMLSchema" xmlns:dms="http://schemas.microsoft.com/office/2006/documentManagement/types" targetNamespace="d2462c38-76e4-4553-aeb6-31be5b97adcd" elementFormDefault="qualified">
    <xsd:import namespace="http://schemas.microsoft.com/office/2006/documentManagement/types"/>
    <xsd:element name="Notes0" ma:index="8"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otes0 xmlns="d2462c38-76e4-4553-aeb6-31be5b97adcd" xsi:nil="true"/>
  </documentManagement>
</p:properties>
</file>

<file path=customXml/itemProps1.xml><?xml version="1.0" encoding="utf-8"?>
<ds:datastoreItem xmlns:ds="http://schemas.openxmlformats.org/officeDocument/2006/customXml" ds:itemID="{05EB4E60-EF1D-4967-8C2C-83A945F97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62c38-76e4-4553-aeb6-31be5b97adc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84A806E-1398-4D95-BDB9-7E854F485F6F}">
  <ds:schemaRefs>
    <ds:schemaRef ds:uri="http://schemas.microsoft.com/sharepoint/v3/contenttype/forms"/>
  </ds:schemaRefs>
</ds:datastoreItem>
</file>

<file path=customXml/itemProps3.xml><?xml version="1.0" encoding="utf-8"?>
<ds:datastoreItem xmlns:ds="http://schemas.openxmlformats.org/officeDocument/2006/customXml" ds:itemID="{FC188614-391E-4381-858A-787304224C9A}">
  <ds:schemaRefs>
    <ds:schemaRef ds:uri="http://purl.org/dc/terms/"/>
    <ds:schemaRef ds:uri="http://purl.org/dc/dcmitype/"/>
    <ds:schemaRef ds:uri="http://purl.org/dc/elements/1.1/"/>
    <ds:schemaRef ds:uri="http://schemas.openxmlformats.org/package/2006/metadata/core-properties"/>
    <ds:schemaRef ds:uri="d2462c38-76e4-4553-aeb6-31be5b97adcd"/>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Final- Bibby Slides</Template>
  <TotalTime>1552</TotalTime>
  <Words>1433</Words>
  <Application>Microsoft Office PowerPoint</Application>
  <PresentationFormat>On-screen Show (4:3)</PresentationFormat>
  <Paragraphs>195</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PresentationLoad</vt:lpstr>
      <vt:lpstr>Tap the True Value of Partners ~ A New Age of Channel Discipline &amp; Yield for ISV’s  </vt:lpstr>
      <vt:lpstr>PowerPoint Presentation</vt:lpstr>
      <vt:lpstr>Nigel Gibbons – Executive Chairman UniTech tm</vt:lpstr>
      <vt:lpstr>PowerPoint Presentation</vt:lpstr>
      <vt:lpstr>NRG ‘PB’ Curve (Presentation Benefits)</vt:lpstr>
      <vt:lpstr>Background</vt:lpstr>
      <vt:lpstr>PowerPoint Presentation</vt:lpstr>
      <vt:lpstr>PowerPoint Presentation</vt:lpstr>
      <vt:lpstr>Fully Loaded !</vt:lpstr>
      <vt:lpstr>Health Check</vt:lpstr>
      <vt:lpstr>Getting the numbers right</vt:lpstr>
      <vt:lpstr>Blissful Ignorance</vt:lpstr>
      <vt:lpstr>PowerPoint Presentation</vt:lpstr>
      <vt:lpstr>Gotcha’s</vt:lpstr>
      <vt:lpstr>PowerPoint Presentation</vt:lpstr>
      <vt:lpstr>PowerPoint Presentation</vt:lpstr>
      <vt:lpstr>The Preferred Scenario - The Player's</vt:lpstr>
      <vt:lpstr>Magic Formulae !</vt:lpstr>
      <vt:lpstr>Partner Profile</vt:lpstr>
      <vt:lpstr>A Partner Focus</vt:lpstr>
      <vt:lpstr>Partner Channel Lifecycle</vt:lpstr>
      <vt:lpstr>Objectives &amp; Activities</vt:lpstr>
      <vt:lpstr>Timescales</vt:lpstr>
      <vt:lpstr>Channel Partnering Model ‘Lite’ Summary</vt:lpstr>
      <vt:lpstr>Final Step</vt:lpstr>
      <vt:lpstr>Thank you for your time</vt:lpstr>
    </vt:vector>
  </TitlesOfParts>
  <Company>UniTech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UniTech Presentation Template</dc:title>
  <dc:creator/>
  <cp:lastModifiedBy>Nigel Gibbons</cp:lastModifiedBy>
  <cp:revision>111</cp:revision>
  <dcterms:created xsi:type="dcterms:W3CDTF">2010-09-20T13:36:51Z</dcterms:created>
  <dcterms:modified xsi:type="dcterms:W3CDTF">2011-09-21T09:56:07Z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0x010100ACD8668DCF5D2E499DDE8978ED7374B7</vt:lpwstr>
  </property>
</Properties>
</file>